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68" r:id="rId4"/>
    <p:sldId id="267" r:id="rId5"/>
    <p:sldId id="269" r:id="rId6"/>
    <p:sldId id="270" r:id="rId7"/>
    <p:sldId id="277" r:id="rId8"/>
    <p:sldId id="271" r:id="rId9"/>
    <p:sldId id="272" r:id="rId10"/>
    <p:sldId id="274" r:id="rId11"/>
    <p:sldId id="273" r:id="rId12"/>
    <p:sldId id="259" r:id="rId13"/>
    <p:sldId id="260" r:id="rId14"/>
    <p:sldId id="261" r:id="rId15"/>
    <p:sldId id="262" r:id="rId16"/>
    <p:sldId id="263" r:id="rId17"/>
    <p:sldId id="264" r:id="rId18"/>
    <p:sldId id="275" r:id="rId19"/>
    <p:sldId id="265" r:id="rId20"/>
    <p:sldId id="276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953" autoAdjust="0"/>
  </p:normalViewPr>
  <p:slideViewPr>
    <p:cSldViewPr snapToGrid="0">
      <p:cViewPr varScale="1">
        <p:scale>
          <a:sx n="73" d="100"/>
          <a:sy n="73" d="100"/>
        </p:scale>
        <p:origin x="102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FDB1F8-910B-434C-B7A5-B21A9F75A181}" type="doc">
      <dgm:prSet loTypeId="urn:microsoft.com/office/officeart/2011/layout/InterconnectedBlockProcess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58EC5C1-8709-4B28-BEB0-AA0F2DE08DEC}">
      <dgm:prSet phldrT="[Text]"/>
      <dgm:spPr>
        <a:solidFill>
          <a:schemeClr val="accent1"/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latin typeface="Century Gothic" panose="020B0502020202020204" pitchFamily="34" charset="0"/>
            </a:rPr>
            <a:t>PERINCIAN</a:t>
          </a:r>
        </a:p>
      </dgm:t>
    </dgm:pt>
    <dgm:pt modelId="{38DEF869-4579-4578-A1EB-A5A3FE0CBB35}" type="parTrans" cxnId="{C9BD66AC-A6D8-4C80-8718-EBDE686459E3}">
      <dgm:prSet/>
      <dgm:spPr/>
      <dgm:t>
        <a:bodyPr/>
        <a:lstStyle/>
        <a:p>
          <a:endParaRPr lang="en-US"/>
        </a:p>
      </dgm:t>
    </dgm:pt>
    <dgm:pt modelId="{3EB7A92F-735E-462D-94E7-BC5D127DDA21}" type="sibTrans" cxnId="{C9BD66AC-A6D8-4C80-8718-EBDE686459E3}">
      <dgm:prSet/>
      <dgm:spPr/>
      <dgm:t>
        <a:bodyPr/>
        <a:lstStyle/>
        <a:p>
          <a:endParaRPr lang="en-US"/>
        </a:p>
      </dgm:t>
    </dgm:pt>
    <dgm:pt modelId="{FCDA7681-FAD0-4050-BFD3-6271381B5CE4}" type="pres">
      <dgm:prSet presAssocID="{0DFDB1F8-910B-434C-B7A5-B21A9F75A181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83320A4E-D151-4D6A-9E90-DCDFED0D1B5D}" type="pres">
      <dgm:prSet presAssocID="{358EC5C1-8709-4B28-BEB0-AA0F2DE08DEC}" presName="ChildAccent1" presStyleCnt="0"/>
      <dgm:spPr/>
    </dgm:pt>
    <dgm:pt modelId="{188413F1-4BCC-4C6B-85CB-7B519138449B}" type="pres">
      <dgm:prSet presAssocID="{358EC5C1-8709-4B28-BEB0-AA0F2DE08DEC}" presName="ChildAccent" presStyleLbl="alignImgPlace1" presStyleIdx="0" presStyleCnt="1" custScaleX="337968" custScaleY="111688"/>
      <dgm:spPr>
        <a:noFill/>
      </dgm:spPr>
    </dgm:pt>
    <dgm:pt modelId="{1A9FF101-4515-49F8-9279-629AC87EDE64}" type="pres">
      <dgm:prSet presAssocID="{358EC5C1-8709-4B28-BEB0-AA0F2DE08DEC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8571D6D-00C7-4B3B-8618-CBC12372AF74}" type="pres">
      <dgm:prSet presAssocID="{358EC5C1-8709-4B28-BEB0-AA0F2DE08DEC}" presName="Parent1" presStyleLbl="node1" presStyleIdx="0" presStyleCnt="1">
        <dgm:presLayoutVars>
          <dgm:chMax val="2"/>
          <dgm:chPref val="1"/>
          <dgm:bulletEnabled val="1"/>
        </dgm:presLayoutVars>
      </dgm:prSet>
      <dgm:spPr/>
    </dgm:pt>
  </dgm:ptLst>
  <dgm:cxnLst>
    <dgm:cxn modelId="{E3E8619C-817A-4D8E-8BAC-194945894D92}" type="presOf" srcId="{0DFDB1F8-910B-434C-B7A5-B21A9F75A181}" destId="{FCDA7681-FAD0-4050-BFD3-6271381B5CE4}" srcOrd="0" destOrd="0" presId="urn:microsoft.com/office/officeart/2011/layout/InterconnectedBlockProcess"/>
    <dgm:cxn modelId="{C9BD66AC-A6D8-4C80-8718-EBDE686459E3}" srcId="{0DFDB1F8-910B-434C-B7A5-B21A9F75A181}" destId="{358EC5C1-8709-4B28-BEB0-AA0F2DE08DEC}" srcOrd="0" destOrd="0" parTransId="{38DEF869-4579-4578-A1EB-A5A3FE0CBB35}" sibTransId="{3EB7A92F-735E-462D-94E7-BC5D127DDA21}"/>
    <dgm:cxn modelId="{8B94C7FD-4578-4DCB-A7E3-32B550448384}" type="presOf" srcId="{358EC5C1-8709-4B28-BEB0-AA0F2DE08DEC}" destId="{B8571D6D-00C7-4B3B-8618-CBC12372AF74}" srcOrd="0" destOrd="0" presId="urn:microsoft.com/office/officeart/2011/layout/InterconnectedBlockProcess"/>
    <dgm:cxn modelId="{10C37414-B8D6-4E62-8298-8044F23D1257}" type="presParOf" srcId="{FCDA7681-FAD0-4050-BFD3-6271381B5CE4}" destId="{83320A4E-D151-4D6A-9E90-DCDFED0D1B5D}" srcOrd="0" destOrd="0" presId="urn:microsoft.com/office/officeart/2011/layout/InterconnectedBlockProcess"/>
    <dgm:cxn modelId="{29318C37-B959-4E9E-9FB9-1F27249336B7}" type="presParOf" srcId="{83320A4E-D151-4D6A-9E90-DCDFED0D1B5D}" destId="{188413F1-4BCC-4C6B-85CB-7B519138449B}" srcOrd="0" destOrd="0" presId="urn:microsoft.com/office/officeart/2011/layout/InterconnectedBlockProcess"/>
    <dgm:cxn modelId="{E10857CD-0A42-4BAB-B579-5522FAD2385E}" type="presParOf" srcId="{FCDA7681-FAD0-4050-BFD3-6271381B5CE4}" destId="{1A9FF101-4515-49F8-9279-629AC87EDE64}" srcOrd="1" destOrd="0" presId="urn:microsoft.com/office/officeart/2011/layout/InterconnectedBlockProcess"/>
    <dgm:cxn modelId="{03DE0DD9-3C77-44B8-BB61-EBF074A92A49}" type="presParOf" srcId="{FCDA7681-FAD0-4050-BFD3-6271381B5CE4}" destId="{B8571D6D-00C7-4B3B-8618-CBC12372AF74}" srcOrd="2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1D083C-2D84-4471-B2FC-43B00EF814DC}" type="doc">
      <dgm:prSet loTypeId="urn:microsoft.com/office/officeart/2005/8/layout/radial3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04AA921-FF68-43CF-A2BB-05636B39F049}">
      <dgm:prSet phldrT="[Text]"/>
      <dgm:spPr/>
      <dgm:t>
        <a:bodyPr/>
        <a:lstStyle/>
        <a:p>
          <a:r>
            <a:rPr lang="en-GB" b="1" dirty="0" err="1"/>
            <a:t>Ideologi</a:t>
          </a:r>
          <a:r>
            <a:rPr lang="en-GB" b="1" dirty="0"/>
            <a:t> </a:t>
          </a:r>
          <a:r>
            <a:rPr lang="en-GB" b="1"/>
            <a:t>Semasa</a:t>
          </a:r>
          <a:endParaRPr lang="en-US" b="1"/>
        </a:p>
      </dgm:t>
    </dgm:pt>
    <dgm:pt modelId="{A11B918C-E608-45A4-B9AD-7F35BCF7A837}" type="parTrans" cxnId="{32FBF019-A1DB-4471-BF83-E490158F3F09}">
      <dgm:prSet/>
      <dgm:spPr/>
      <dgm:t>
        <a:bodyPr/>
        <a:lstStyle/>
        <a:p>
          <a:endParaRPr lang="en-US" b="1"/>
        </a:p>
      </dgm:t>
    </dgm:pt>
    <dgm:pt modelId="{7CC26A70-F5B6-4E7C-8DB4-BCAF0B92884F}" type="sibTrans" cxnId="{32FBF019-A1DB-4471-BF83-E490158F3F09}">
      <dgm:prSet/>
      <dgm:spPr/>
      <dgm:t>
        <a:bodyPr/>
        <a:lstStyle/>
        <a:p>
          <a:endParaRPr lang="en-US" b="1"/>
        </a:p>
      </dgm:t>
    </dgm:pt>
    <dgm:pt modelId="{F9203B89-D32C-4B7A-B045-6CA421E73EFF}">
      <dgm:prSet phldrT="[Text]"/>
      <dgm:spPr/>
      <dgm:t>
        <a:bodyPr/>
        <a:lstStyle/>
        <a:p>
          <a:r>
            <a:rPr lang="en-GB" b="1" dirty="0" err="1"/>
            <a:t>Relativisme</a:t>
          </a:r>
          <a:endParaRPr lang="en-US" b="1" dirty="0"/>
        </a:p>
      </dgm:t>
    </dgm:pt>
    <dgm:pt modelId="{79348E9A-4EAE-4B00-B9F9-E291940810E8}" type="parTrans" cxnId="{FD41C792-D3F7-4562-995D-17626237C5E0}">
      <dgm:prSet/>
      <dgm:spPr/>
      <dgm:t>
        <a:bodyPr/>
        <a:lstStyle/>
        <a:p>
          <a:endParaRPr lang="en-US" b="1"/>
        </a:p>
      </dgm:t>
    </dgm:pt>
    <dgm:pt modelId="{4F6D13FC-108A-4AAF-A224-351B6CC9C9B8}" type="sibTrans" cxnId="{FD41C792-D3F7-4562-995D-17626237C5E0}">
      <dgm:prSet/>
      <dgm:spPr/>
      <dgm:t>
        <a:bodyPr/>
        <a:lstStyle/>
        <a:p>
          <a:endParaRPr lang="en-US" b="1"/>
        </a:p>
      </dgm:t>
    </dgm:pt>
    <dgm:pt modelId="{7C98DD3D-F49C-4986-8780-EF4DADA08DCD}">
      <dgm:prSet phldrT="[Text]"/>
      <dgm:spPr/>
      <dgm:t>
        <a:bodyPr/>
        <a:lstStyle/>
        <a:p>
          <a:r>
            <a:rPr lang="en-GB" b="1" dirty="0" err="1"/>
            <a:t>Pasca</a:t>
          </a:r>
          <a:r>
            <a:rPr lang="en-GB" b="1" dirty="0"/>
            <a:t> </a:t>
          </a:r>
          <a:r>
            <a:rPr lang="en-GB" b="1" dirty="0" err="1"/>
            <a:t>Modenisme</a:t>
          </a:r>
          <a:endParaRPr lang="en-US" b="1" dirty="0"/>
        </a:p>
      </dgm:t>
    </dgm:pt>
    <dgm:pt modelId="{B226E743-0094-4E4E-978F-559E0BF32B4C}" type="parTrans" cxnId="{4D06C993-0DD2-4406-B451-4C3CD4902FA8}">
      <dgm:prSet/>
      <dgm:spPr/>
      <dgm:t>
        <a:bodyPr/>
        <a:lstStyle/>
        <a:p>
          <a:endParaRPr lang="en-US" b="1"/>
        </a:p>
      </dgm:t>
    </dgm:pt>
    <dgm:pt modelId="{2E90D140-58C4-40C9-ADF6-4ABD85ACF518}" type="sibTrans" cxnId="{4D06C993-0DD2-4406-B451-4C3CD4902FA8}">
      <dgm:prSet/>
      <dgm:spPr/>
      <dgm:t>
        <a:bodyPr/>
        <a:lstStyle/>
        <a:p>
          <a:endParaRPr lang="en-US" b="1"/>
        </a:p>
      </dgm:t>
    </dgm:pt>
    <dgm:pt modelId="{CA0A3A56-2047-4B20-9AFF-7FCB4C61B3EE}">
      <dgm:prSet phldrT="[Text]"/>
      <dgm:spPr/>
      <dgm:t>
        <a:bodyPr/>
        <a:lstStyle/>
        <a:p>
          <a:r>
            <a:rPr lang="en-GB" b="1" dirty="0" err="1"/>
            <a:t>Cabaran</a:t>
          </a:r>
          <a:r>
            <a:rPr lang="en-GB" b="1" dirty="0"/>
            <a:t> Masa </a:t>
          </a:r>
          <a:r>
            <a:rPr lang="en-GB" b="1" dirty="0" err="1"/>
            <a:t>Kini</a:t>
          </a:r>
          <a:endParaRPr lang="en-US" b="1" dirty="0"/>
        </a:p>
      </dgm:t>
    </dgm:pt>
    <dgm:pt modelId="{D43CC407-1A9D-45E9-932C-54B0210BF0D0}" type="parTrans" cxnId="{B1F1E750-109F-480E-8362-185AA96696CF}">
      <dgm:prSet/>
      <dgm:spPr/>
      <dgm:t>
        <a:bodyPr/>
        <a:lstStyle/>
        <a:p>
          <a:endParaRPr lang="en-US" b="1"/>
        </a:p>
      </dgm:t>
    </dgm:pt>
    <dgm:pt modelId="{98ABEC97-C98A-4DDD-A034-BCE412614F2D}" type="sibTrans" cxnId="{B1F1E750-109F-480E-8362-185AA96696CF}">
      <dgm:prSet/>
      <dgm:spPr/>
      <dgm:t>
        <a:bodyPr/>
        <a:lstStyle/>
        <a:p>
          <a:endParaRPr lang="en-US" b="1"/>
        </a:p>
      </dgm:t>
    </dgm:pt>
    <dgm:pt modelId="{7AAA84A4-1AC1-4EB0-A66B-9618CFA4C993}">
      <dgm:prSet phldrT="[Text]"/>
      <dgm:spPr/>
      <dgm:t>
        <a:bodyPr/>
        <a:lstStyle/>
        <a:p>
          <a:r>
            <a:rPr lang="en-GB" b="1" dirty="0" err="1"/>
            <a:t>Modenisme</a:t>
          </a:r>
          <a:endParaRPr lang="en-US" b="1" dirty="0"/>
        </a:p>
      </dgm:t>
    </dgm:pt>
    <dgm:pt modelId="{215E7634-E7AD-45A8-A999-3523CAB86675}" type="parTrans" cxnId="{435025DC-62B8-484A-8472-98482FE90D62}">
      <dgm:prSet/>
      <dgm:spPr/>
      <dgm:t>
        <a:bodyPr/>
        <a:lstStyle/>
        <a:p>
          <a:endParaRPr lang="en-US" b="1"/>
        </a:p>
      </dgm:t>
    </dgm:pt>
    <dgm:pt modelId="{D48624A7-1A08-41B5-ABF4-B4E46329640C}" type="sibTrans" cxnId="{435025DC-62B8-484A-8472-98482FE90D62}">
      <dgm:prSet/>
      <dgm:spPr/>
      <dgm:t>
        <a:bodyPr/>
        <a:lstStyle/>
        <a:p>
          <a:endParaRPr lang="en-US" b="1"/>
        </a:p>
      </dgm:t>
    </dgm:pt>
    <dgm:pt modelId="{6FAC8FDA-2D17-47C4-8D85-742FB811081C}" type="pres">
      <dgm:prSet presAssocID="{DE1D083C-2D84-4471-B2FC-43B00EF814DC}" presName="composite" presStyleCnt="0">
        <dgm:presLayoutVars>
          <dgm:chMax val="1"/>
          <dgm:dir/>
          <dgm:resizeHandles val="exact"/>
        </dgm:presLayoutVars>
      </dgm:prSet>
      <dgm:spPr/>
    </dgm:pt>
    <dgm:pt modelId="{8FEDBD9D-4659-404D-B0AD-84BDF2073C46}" type="pres">
      <dgm:prSet presAssocID="{DE1D083C-2D84-4471-B2FC-43B00EF814DC}" presName="radial" presStyleCnt="0">
        <dgm:presLayoutVars>
          <dgm:animLvl val="ctr"/>
        </dgm:presLayoutVars>
      </dgm:prSet>
      <dgm:spPr/>
    </dgm:pt>
    <dgm:pt modelId="{777C45F4-2D2C-4166-8F0B-E8A3841021D3}" type="pres">
      <dgm:prSet presAssocID="{004AA921-FF68-43CF-A2BB-05636B39F049}" presName="centerShape" presStyleLbl="vennNode1" presStyleIdx="0" presStyleCnt="5"/>
      <dgm:spPr/>
    </dgm:pt>
    <dgm:pt modelId="{F24556B6-687B-4728-911E-FEB572EE4AB8}" type="pres">
      <dgm:prSet presAssocID="{F9203B89-D32C-4B7A-B045-6CA421E73EFF}" presName="node" presStyleLbl="vennNode1" presStyleIdx="1" presStyleCnt="5">
        <dgm:presLayoutVars>
          <dgm:bulletEnabled val="1"/>
        </dgm:presLayoutVars>
      </dgm:prSet>
      <dgm:spPr/>
    </dgm:pt>
    <dgm:pt modelId="{6921F8A0-45D7-4AD8-9E30-C6250738ABDB}" type="pres">
      <dgm:prSet presAssocID="{7C98DD3D-F49C-4986-8780-EF4DADA08DCD}" presName="node" presStyleLbl="vennNode1" presStyleIdx="2" presStyleCnt="5">
        <dgm:presLayoutVars>
          <dgm:bulletEnabled val="1"/>
        </dgm:presLayoutVars>
      </dgm:prSet>
      <dgm:spPr/>
    </dgm:pt>
    <dgm:pt modelId="{85CBD5B6-4687-4E3B-B338-0415BBF5E0C7}" type="pres">
      <dgm:prSet presAssocID="{CA0A3A56-2047-4B20-9AFF-7FCB4C61B3EE}" presName="node" presStyleLbl="vennNode1" presStyleIdx="3" presStyleCnt="5">
        <dgm:presLayoutVars>
          <dgm:bulletEnabled val="1"/>
        </dgm:presLayoutVars>
      </dgm:prSet>
      <dgm:spPr/>
    </dgm:pt>
    <dgm:pt modelId="{A28EA89C-D38F-45EF-B0A9-7F074518BA9B}" type="pres">
      <dgm:prSet presAssocID="{7AAA84A4-1AC1-4EB0-A66B-9618CFA4C993}" presName="node" presStyleLbl="vennNode1" presStyleIdx="4" presStyleCnt="5">
        <dgm:presLayoutVars>
          <dgm:bulletEnabled val="1"/>
        </dgm:presLayoutVars>
      </dgm:prSet>
      <dgm:spPr/>
    </dgm:pt>
  </dgm:ptLst>
  <dgm:cxnLst>
    <dgm:cxn modelId="{FB053115-9B85-4F71-98DA-5A4E2BFF8322}" type="presOf" srcId="{CA0A3A56-2047-4B20-9AFF-7FCB4C61B3EE}" destId="{85CBD5B6-4687-4E3B-B338-0415BBF5E0C7}" srcOrd="0" destOrd="0" presId="urn:microsoft.com/office/officeart/2005/8/layout/radial3"/>
    <dgm:cxn modelId="{32FBF019-A1DB-4471-BF83-E490158F3F09}" srcId="{DE1D083C-2D84-4471-B2FC-43B00EF814DC}" destId="{004AA921-FF68-43CF-A2BB-05636B39F049}" srcOrd="0" destOrd="0" parTransId="{A11B918C-E608-45A4-B9AD-7F35BCF7A837}" sibTransId="{7CC26A70-F5B6-4E7C-8DB4-BCAF0B92884F}"/>
    <dgm:cxn modelId="{721F4C3E-70B2-48A1-A847-9118954D4190}" type="presOf" srcId="{7C98DD3D-F49C-4986-8780-EF4DADA08DCD}" destId="{6921F8A0-45D7-4AD8-9E30-C6250738ABDB}" srcOrd="0" destOrd="0" presId="urn:microsoft.com/office/officeart/2005/8/layout/radial3"/>
    <dgm:cxn modelId="{5D883050-7BAD-42B8-BFFE-7A3CD52209B5}" type="presOf" srcId="{F9203B89-D32C-4B7A-B045-6CA421E73EFF}" destId="{F24556B6-687B-4728-911E-FEB572EE4AB8}" srcOrd="0" destOrd="0" presId="urn:microsoft.com/office/officeart/2005/8/layout/radial3"/>
    <dgm:cxn modelId="{B1F1E750-109F-480E-8362-185AA96696CF}" srcId="{004AA921-FF68-43CF-A2BB-05636B39F049}" destId="{CA0A3A56-2047-4B20-9AFF-7FCB4C61B3EE}" srcOrd="2" destOrd="0" parTransId="{D43CC407-1A9D-45E9-932C-54B0210BF0D0}" sibTransId="{98ABEC97-C98A-4DDD-A034-BCE412614F2D}"/>
    <dgm:cxn modelId="{FD41C792-D3F7-4562-995D-17626237C5E0}" srcId="{004AA921-FF68-43CF-A2BB-05636B39F049}" destId="{F9203B89-D32C-4B7A-B045-6CA421E73EFF}" srcOrd="0" destOrd="0" parTransId="{79348E9A-4EAE-4B00-B9F9-E291940810E8}" sibTransId="{4F6D13FC-108A-4AAF-A224-351B6CC9C9B8}"/>
    <dgm:cxn modelId="{4D06C993-0DD2-4406-B451-4C3CD4902FA8}" srcId="{004AA921-FF68-43CF-A2BB-05636B39F049}" destId="{7C98DD3D-F49C-4986-8780-EF4DADA08DCD}" srcOrd="1" destOrd="0" parTransId="{B226E743-0094-4E4E-978F-559E0BF32B4C}" sibTransId="{2E90D140-58C4-40C9-ADF6-4ABD85ACF518}"/>
    <dgm:cxn modelId="{A1C33FA3-B257-4834-BB44-5A73F3F48F23}" type="presOf" srcId="{7AAA84A4-1AC1-4EB0-A66B-9618CFA4C993}" destId="{A28EA89C-D38F-45EF-B0A9-7F074518BA9B}" srcOrd="0" destOrd="0" presId="urn:microsoft.com/office/officeart/2005/8/layout/radial3"/>
    <dgm:cxn modelId="{435025DC-62B8-484A-8472-98482FE90D62}" srcId="{004AA921-FF68-43CF-A2BB-05636B39F049}" destId="{7AAA84A4-1AC1-4EB0-A66B-9618CFA4C993}" srcOrd="3" destOrd="0" parTransId="{215E7634-E7AD-45A8-A999-3523CAB86675}" sibTransId="{D48624A7-1A08-41B5-ABF4-B4E46329640C}"/>
    <dgm:cxn modelId="{A01814EA-A686-49F2-B693-162BC0CA53B0}" type="presOf" srcId="{DE1D083C-2D84-4471-B2FC-43B00EF814DC}" destId="{6FAC8FDA-2D17-47C4-8D85-742FB811081C}" srcOrd="0" destOrd="0" presId="urn:microsoft.com/office/officeart/2005/8/layout/radial3"/>
    <dgm:cxn modelId="{AD77CCF6-4CA7-46C9-A18B-B248DCEBD620}" type="presOf" srcId="{004AA921-FF68-43CF-A2BB-05636B39F049}" destId="{777C45F4-2D2C-4166-8F0B-E8A3841021D3}" srcOrd="0" destOrd="0" presId="urn:microsoft.com/office/officeart/2005/8/layout/radial3"/>
    <dgm:cxn modelId="{837AF136-48D7-4250-9512-9A2259FA8A8F}" type="presParOf" srcId="{6FAC8FDA-2D17-47C4-8D85-742FB811081C}" destId="{8FEDBD9D-4659-404D-B0AD-84BDF2073C46}" srcOrd="0" destOrd="0" presId="urn:microsoft.com/office/officeart/2005/8/layout/radial3"/>
    <dgm:cxn modelId="{BA297C09-93DE-4F9A-A3E8-DF015AF1FA23}" type="presParOf" srcId="{8FEDBD9D-4659-404D-B0AD-84BDF2073C46}" destId="{777C45F4-2D2C-4166-8F0B-E8A3841021D3}" srcOrd="0" destOrd="0" presId="urn:microsoft.com/office/officeart/2005/8/layout/radial3"/>
    <dgm:cxn modelId="{A05C2C12-D95B-4C49-8E72-A79E149801DF}" type="presParOf" srcId="{8FEDBD9D-4659-404D-B0AD-84BDF2073C46}" destId="{F24556B6-687B-4728-911E-FEB572EE4AB8}" srcOrd="1" destOrd="0" presId="urn:microsoft.com/office/officeart/2005/8/layout/radial3"/>
    <dgm:cxn modelId="{9E0A4FFB-59E5-475C-8BFC-022778DA9BD1}" type="presParOf" srcId="{8FEDBD9D-4659-404D-B0AD-84BDF2073C46}" destId="{6921F8A0-45D7-4AD8-9E30-C6250738ABDB}" srcOrd="2" destOrd="0" presId="urn:microsoft.com/office/officeart/2005/8/layout/radial3"/>
    <dgm:cxn modelId="{028BD5E9-5FD1-4AD9-AF1F-46B640738FA2}" type="presParOf" srcId="{8FEDBD9D-4659-404D-B0AD-84BDF2073C46}" destId="{85CBD5B6-4687-4E3B-B338-0415BBF5E0C7}" srcOrd="3" destOrd="0" presId="urn:microsoft.com/office/officeart/2005/8/layout/radial3"/>
    <dgm:cxn modelId="{B51CC9FE-F141-43BB-9138-668FB3C6352A}" type="presParOf" srcId="{8FEDBD9D-4659-404D-B0AD-84BDF2073C46}" destId="{A28EA89C-D38F-45EF-B0A9-7F074518BA9B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B247D2-3C57-46BD-9D4E-F7F29DDBFC82}" type="doc">
      <dgm:prSet loTypeId="urn:microsoft.com/office/officeart/2005/8/layout/process1" loCatId="process" qsTypeId="urn:microsoft.com/office/officeart/2005/8/quickstyle/simple5" qsCatId="simple" csTypeId="urn:microsoft.com/office/officeart/2005/8/colors/colorful3" csCatId="colorful" phldr="1"/>
      <dgm:spPr/>
    </dgm:pt>
    <dgm:pt modelId="{FC7234FB-9210-40CF-A3B4-5A0BCA31EF63}">
      <dgm:prSet phldrT="[Text]" custT="1"/>
      <dgm:spPr/>
      <dgm:t>
        <a:bodyPr/>
        <a:lstStyle/>
        <a:p>
          <a:r>
            <a:rPr lang="ms-MY" sz="3600" b="1" dirty="0"/>
            <a:t>Medieval</a:t>
          </a:r>
          <a:endParaRPr lang="ms-MY" sz="2400" b="1" dirty="0"/>
        </a:p>
        <a:p>
          <a:r>
            <a:rPr lang="ms-MY" sz="2400" dirty="0"/>
            <a:t>(gereja/agama)</a:t>
          </a:r>
          <a:endParaRPr lang="en-MY" sz="2400" dirty="0"/>
        </a:p>
      </dgm:t>
    </dgm:pt>
    <dgm:pt modelId="{6C2A0D6D-5729-4F85-80ED-F1C699135975}" type="parTrans" cxnId="{24CF81F7-81BA-49C0-B1D0-B2F4929EACC8}">
      <dgm:prSet/>
      <dgm:spPr/>
      <dgm:t>
        <a:bodyPr/>
        <a:lstStyle/>
        <a:p>
          <a:endParaRPr lang="en-MY" sz="2400"/>
        </a:p>
      </dgm:t>
    </dgm:pt>
    <dgm:pt modelId="{35CA52AF-9DCB-44EF-815A-A6E328A3F8F9}" type="sibTrans" cxnId="{24CF81F7-81BA-49C0-B1D0-B2F4929EACC8}">
      <dgm:prSet custT="1"/>
      <dgm:spPr/>
      <dgm:t>
        <a:bodyPr/>
        <a:lstStyle/>
        <a:p>
          <a:endParaRPr lang="en-MY" sz="1800"/>
        </a:p>
      </dgm:t>
    </dgm:pt>
    <dgm:pt modelId="{8E83282D-3479-4E8B-BBDB-2854397AC7F0}">
      <dgm:prSet phldrT="[Text]" custT="1"/>
      <dgm:spPr/>
      <dgm:t>
        <a:bodyPr/>
        <a:lstStyle/>
        <a:p>
          <a:r>
            <a:rPr lang="ms-MY" sz="3600" b="1" dirty="0"/>
            <a:t>Moden</a:t>
          </a:r>
        </a:p>
        <a:p>
          <a:r>
            <a:rPr lang="ms-MY" sz="2400" dirty="0"/>
            <a:t>(modenisme – sekularisme, humanisme, liberalisme)</a:t>
          </a:r>
          <a:endParaRPr lang="en-MY" sz="2400" dirty="0"/>
        </a:p>
      </dgm:t>
    </dgm:pt>
    <dgm:pt modelId="{7F28DB76-CD2D-4C20-985E-68675042EAF5}" type="parTrans" cxnId="{E8A51D90-1D4F-4F1B-802D-0A0FE538F90F}">
      <dgm:prSet/>
      <dgm:spPr/>
      <dgm:t>
        <a:bodyPr/>
        <a:lstStyle/>
        <a:p>
          <a:endParaRPr lang="en-MY" sz="2400"/>
        </a:p>
      </dgm:t>
    </dgm:pt>
    <dgm:pt modelId="{D8A594F2-A357-4ADB-8AD0-5E4BE1C75D4A}" type="sibTrans" cxnId="{E8A51D90-1D4F-4F1B-802D-0A0FE538F90F}">
      <dgm:prSet custT="1"/>
      <dgm:spPr/>
      <dgm:t>
        <a:bodyPr/>
        <a:lstStyle/>
        <a:p>
          <a:endParaRPr lang="en-MY" sz="1800"/>
        </a:p>
      </dgm:t>
    </dgm:pt>
    <dgm:pt modelId="{6ADF3FAF-D847-41E6-94A5-B71E2670DD13}">
      <dgm:prSet phldrT="[Text]" custT="1"/>
      <dgm:spPr/>
      <dgm:t>
        <a:bodyPr/>
        <a:lstStyle/>
        <a:p>
          <a:endParaRPr lang="ms-MY" sz="2400" dirty="0"/>
        </a:p>
        <a:p>
          <a:r>
            <a:rPr lang="ms-MY" sz="3600" b="1" dirty="0"/>
            <a:t>Pasca-moden</a:t>
          </a:r>
        </a:p>
        <a:p>
          <a:r>
            <a:rPr lang="ms-MY" sz="2400" dirty="0"/>
            <a:t>(pascamoden – relativisme, subjektivisme, skeptisisme)</a:t>
          </a:r>
        </a:p>
        <a:p>
          <a:endParaRPr lang="en-MY" sz="2400" dirty="0"/>
        </a:p>
      </dgm:t>
    </dgm:pt>
    <dgm:pt modelId="{E8149529-A41C-4268-BC0D-D73715A3AF9F}" type="parTrans" cxnId="{7D05DCD3-34FD-4840-8533-D26839CE366D}">
      <dgm:prSet/>
      <dgm:spPr/>
      <dgm:t>
        <a:bodyPr/>
        <a:lstStyle/>
        <a:p>
          <a:endParaRPr lang="en-MY" sz="2400"/>
        </a:p>
      </dgm:t>
    </dgm:pt>
    <dgm:pt modelId="{54F61B02-8D61-428E-A064-1140380CC539}" type="sibTrans" cxnId="{7D05DCD3-34FD-4840-8533-D26839CE366D}">
      <dgm:prSet/>
      <dgm:spPr/>
      <dgm:t>
        <a:bodyPr/>
        <a:lstStyle/>
        <a:p>
          <a:endParaRPr lang="en-MY" sz="2400"/>
        </a:p>
      </dgm:t>
    </dgm:pt>
    <dgm:pt modelId="{28613E52-0802-4426-9F42-826648F6BE37}" type="pres">
      <dgm:prSet presAssocID="{75B247D2-3C57-46BD-9D4E-F7F29DDBFC82}" presName="Name0" presStyleCnt="0">
        <dgm:presLayoutVars>
          <dgm:dir/>
          <dgm:resizeHandles val="exact"/>
        </dgm:presLayoutVars>
      </dgm:prSet>
      <dgm:spPr/>
    </dgm:pt>
    <dgm:pt modelId="{428CAE62-FCD0-41BF-AD1D-2113A0B10BB9}" type="pres">
      <dgm:prSet presAssocID="{FC7234FB-9210-40CF-A3B4-5A0BCA31EF63}" presName="node" presStyleLbl="node1" presStyleIdx="0" presStyleCnt="3" custScaleX="109315">
        <dgm:presLayoutVars>
          <dgm:bulletEnabled val="1"/>
        </dgm:presLayoutVars>
      </dgm:prSet>
      <dgm:spPr/>
    </dgm:pt>
    <dgm:pt modelId="{0D958FA6-13AD-44D0-B5DC-5015D61C2379}" type="pres">
      <dgm:prSet presAssocID="{35CA52AF-9DCB-44EF-815A-A6E328A3F8F9}" presName="sibTrans" presStyleLbl="sibTrans2D1" presStyleIdx="0" presStyleCnt="2" custScaleY="211082"/>
      <dgm:spPr/>
    </dgm:pt>
    <dgm:pt modelId="{269E317E-7990-4786-8E6F-7A873B8AFECA}" type="pres">
      <dgm:prSet presAssocID="{35CA52AF-9DCB-44EF-815A-A6E328A3F8F9}" presName="connectorText" presStyleLbl="sibTrans2D1" presStyleIdx="0" presStyleCnt="2"/>
      <dgm:spPr/>
    </dgm:pt>
    <dgm:pt modelId="{EC91B100-E00A-43AD-BCD0-A25A5D2625DC}" type="pres">
      <dgm:prSet presAssocID="{8E83282D-3479-4E8B-BBDB-2854397AC7F0}" presName="node" presStyleLbl="node1" presStyleIdx="1" presStyleCnt="3">
        <dgm:presLayoutVars>
          <dgm:bulletEnabled val="1"/>
        </dgm:presLayoutVars>
      </dgm:prSet>
      <dgm:spPr/>
    </dgm:pt>
    <dgm:pt modelId="{9484EBA8-BA94-43B3-8D90-B6170D737FBF}" type="pres">
      <dgm:prSet presAssocID="{D8A594F2-A357-4ADB-8AD0-5E4BE1C75D4A}" presName="sibTrans" presStyleLbl="sibTrans2D1" presStyleIdx="1" presStyleCnt="2" custScaleY="211082"/>
      <dgm:spPr/>
    </dgm:pt>
    <dgm:pt modelId="{30080127-AB57-409A-8373-C101B7B88E6C}" type="pres">
      <dgm:prSet presAssocID="{D8A594F2-A357-4ADB-8AD0-5E4BE1C75D4A}" presName="connectorText" presStyleLbl="sibTrans2D1" presStyleIdx="1" presStyleCnt="2"/>
      <dgm:spPr/>
    </dgm:pt>
    <dgm:pt modelId="{53E13534-07CF-44AF-93B7-44B591355B34}" type="pres">
      <dgm:prSet presAssocID="{6ADF3FAF-D847-41E6-94A5-B71E2670DD13}" presName="node" presStyleLbl="node1" presStyleIdx="2" presStyleCnt="3">
        <dgm:presLayoutVars>
          <dgm:bulletEnabled val="1"/>
        </dgm:presLayoutVars>
      </dgm:prSet>
      <dgm:spPr/>
    </dgm:pt>
  </dgm:ptLst>
  <dgm:cxnLst>
    <dgm:cxn modelId="{693ECB15-EEB8-4347-B553-510538BA6558}" type="presOf" srcId="{D8A594F2-A357-4ADB-8AD0-5E4BE1C75D4A}" destId="{30080127-AB57-409A-8373-C101B7B88E6C}" srcOrd="1" destOrd="0" presId="urn:microsoft.com/office/officeart/2005/8/layout/process1"/>
    <dgm:cxn modelId="{5BF6F926-E486-401E-BFA9-A426892837F0}" type="presOf" srcId="{75B247D2-3C57-46BD-9D4E-F7F29DDBFC82}" destId="{28613E52-0802-4426-9F42-826648F6BE37}" srcOrd="0" destOrd="0" presId="urn:microsoft.com/office/officeart/2005/8/layout/process1"/>
    <dgm:cxn modelId="{C4C80765-25F7-4B18-93CA-4491CB9A3DF3}" type="presOf" srcId="{D8A594F2-A357-4ADB-8AD0-5E4BE1C75D4A}" destId="{9484EBA8-BA94-43B3-8D90-B6170D737FBF}" srcOrd="0" destOrd="0" presId="urn:microsoft.com/office/officeart/2005/8/layout/process1"/>
    <dgm:cxn modelId="{B6601A79-C099-49AB-AF57-32191798DAF6}" type="presOf" srcId="{8E83282D-3479-4E8B-BBDB-2854397AC7F0}" destId="{EC91B100-E00A-43AD-BCD0-A25A5D2625DC}" srcOrd="0" destOrd="0" presId="urn:microsoft.com/office/officeart/2005/8/layout/process1"/>
    <dgm:cxn modelId="{FA146F89-8391-45B0-BE8A-C1A1A3B3DF4F}" type="presOf" srcId="{35CA52AF-9DCB-44EF-815A-A6E328A3F8F9}" destId="{269E317E-7990-4786-8E6F-7A873B8AFECA}" srcOrd="1" destOrd="0" presId="urn:microsoft.com/office/officeart/2005/8/layout/process1"/>
    <dgm:cxn modelId="{E8A51D90-1D4F-4F1B-802D-0A0FE538F90F}" srcId="{75B247D2-3C57-46BD-9D4E-F7F29DDBFC82}" destId="{8E83282D-3479-4E8B-BBDB-2854397AC7F0}" srcOrd="1" destOrd="0" parTransId="{7F28DB76-CD2D-4C20-985E-68675042EAF5}" sibTransId="{D8A594F2-A357-4ADB-8AD0-5E4BE1C75D4A}"/>
    <dgm:cxn modelId="{4C175CB5-FD8E-4B59-907A-9766C72A3B24}" type="presOf" srcId="{FC7234FB-9210-40CF-A3B4-5A0BCA31EF63}" destId="{428CAE62-FCD0-41BF-AD1D-2113A0B10BB9}" srcOrd="0" destOrd="0" presId="urn:microsoft.com/office/officeart/2005/8/layout/process1"/>
    <dgm:cxn modelId="{7D05DCD3-34FD-4840-8533-D26839CE366D}" srcId="{75B247D2-3C57-46BD-9D4E-F7F29DDBFC82}" destId="{6ADF3FAF-D847-41E6-94A5-B71E2670DD13}" srcOrd="2" destOrd="0" parTransId="{E8149529-A41C-4268-BC0D-D73715A3AF9F}" sibTransId="{54F61B02-8D61-428E-A064-1140380CC539}"/>
    <dgm:cxn modelId="{E519A8D8-945F-4D60-970A-BFDBEA4565EA}" type="presOf" srcId="{6ADF3FAF-D847-41E6-94A5-B71E2670DD13}" destId="{53E13534-07CF-44AF-93B7-44B591355B34}" srcOrd="0" destOrd="0" presId="urn:microsoft.com/office/officeart/2005/8/layout/process1"/>
    <dgm:cxn modelId="{59E4BBEC-4E3F-4634-B925-0091EF3DD9D9}" type="presOf" srcId="{35CA52AF-9DCB-44EF-815A-A6E328A3F8F9}" destId="{0D958FA6-13AD-44D0-B5DC-5015D61C2379}" srcOrd="0" destOrd="0" presId="urn:microsoft.com/office/officeart/2005/8/layout/process1"/>
    <dgm:cxn modelId="{24CF81F7-81BA-49C0-B1D0-B2F4929EACC8}" srcId="{75B247D2-3C57-46BD-9D4E-F7F29DDBFC82}" destId="{FC7234FB-9210-40CF-A3B4-5A0BCA31EF63}" srcOrd="0" destOrd="0" parTransId="{6C2A0D6D-5729-4F85-80ED-F1C699135975}" sibTransId="{35CA52AF-9DCB-44EF-815A-A6E328A3F8F9}"/>
    <dgm:cxn modelId="{2CC491AB-EE9A-40F8-99EB-C88FF265C412}" type="presParOf" srcId="{28613E52-0802-4426-9F42-826648F6BE37}" destId="{428CAE62-FCD0-41BF-AD1D-2113A0B10BB9}" srcOrd="0" destOrd="0" presId="urn:microsoft.com/office/officeart/2005/8/layout/process1"/>
    <dgm:cxn modelId="{BF0AF7DF-96FD-4A6F-960C-23A2466D6BDF}" type="presParOf" srcId="{28613E52-0802-4426-9F42-826648F6BE37}" destId="{0D958FA6-13AD-44D0-B5DC-5015D61C2379}" srcOrd="1" destOrd="0" presId="urn:microsoft.com/office/officeart/2005/8/layout/process1"/>
    <dgm:cxn modelId="{3C3580C9-2320-4CB5-AB6E-0C016B799F8E}" type="presParOf" srcId="{0D958FA6-13AD-44D0-B5DC-5015D61C2379}" destId="{269E317E-7990-4786-8E6F-7A873B8AFECA}" srcOrd="0" destOrd="0" presId="urn:microsoft.com/office/officeart/2005/8/layout/process1"/>
    <dgm:cxn modelId="{D9B770D6-6684-4D64-8D33-9932BC329D37}" type="presParOf" srcId="{28613E52-0802-4426-9F42-826648F6BE37}" destId="{EC91B100-E00A-43AD-BCD0-A25A5D2625DC}" srcOrd="2" destOrd="0" presId="urn:microsoft.com/office/officeart/2005/8/layout/process1"/>
    <dgm:cxn modelId="{FEC5E283-0880-4EF4-A474-44B32FEEA060}" type="presParOf" srcId="{28613E52-0802-4426-9F42-826648F6BE37}" destId="{9484EBA8-BA94-43B3-8D90-B6170D737FBF}" srcOrd="3" destOrd="0" presId="urn:microsoft.com/office/officeart/2005/8/layout/process1"/>
    <dgm:cxn modelId="{CE10FDD0-E5D8-48FF-891C-40F22EE1DE71}" type="presParOf" srcId="{9484EBA8-BA94-43B3-8D90-B6170D737FBF}" destId="{30080127-AB57-409A-8373-C101B7B88E6C}" srcOrd="0" destOrd="0" presId="urn:microsoft.com/office/officeart/2005/8/layout/process1"/>
    <dgm:cxn modelId="{0AA57C1A-1D54-4313-AB78-B2B774BB7EB8}" type="presParOf" srcId="{28613E52-0802-4426-9F42-826648F6BE37}" destId="{53E13534-07CF-44AF-93B7-44B591355B3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E4EC5BD-8E8E-4D67-9309-811133B8B355}" type="doc">
      <dgm:prSet loTypeId="urn:microsoft.com/office/officeart/2005/8/layout/gear1" loCatId="process" qsTypeId="urn:microsoft.com/office/officeart/2005/8/quickstyle/3d2" qsCatId="3D" csTypeId="urn:microsoft.com/office/officeart/2005/8/colors/colorful5" csCatId="colorful" phldr="1"/>
      <dgm:spPr/>
    </dgm:pt>
    <dgm:pt modelId="{58536C74-47F4-4632-B97F-F53A1AFEC394}">
      <dgm:prSet phldrT="[Text]" custT="1"/>
      <dgm:spPr/>
      <dgm:t>
        <a:bodyPr/>
        <a:lstStyle/>
        <a:p>
          <a:r>
            <a:rPr lang="en-US" sz="2800" dirty="0"/>
            <a:t>Politic &amp; Administration</a:t>
          </a:r>
        </a:p>
      </dgm:t>
    </dgm:pt>
    <dgm:pt modelId="{7FB0BF44-71C4-40F0-93C3-F9F6A81274CE}" type="parTrans" cxnId="{F8C9AFFE-2D1A-4CBD-8085-C42FF36FB82F}">
      <dgm:prSet/>
      <dgm:spPr/>
      <dgm:t>
        <a:bodyPr/>
        <a:lstStyle/>
        <a:p>
          <a:endParaRPr lang="en-US" sz="3200"/>
        </a:p>
      </dgm:t>
    </dgm:pt>
    <dgm:pt modelId="{3972D126-555E-4604-8BD7-C7D502A64687}" type="sibTrans" cxnId="{F8C9AFFE-2D1A-4CBD-8085-C42FF36FB82F}">
      <dgm:prSet/>
      <dgm:spPr/>
      <dgm:t>
        <a:bodyPr/>
        <a:lstStyle/>
        <a:p>
          <a:endParaRPr lang="en-US" sz="3200"/>
        </a:p>
      </dgm:t>
    </dgm:pt>
    <dgm:pt modelId="{F8AF6469-BD4E-48AB-8522-29C794BD4D26}">
      <dgm:prSet phldrT="[Text]" custT="1"/>
      <dgm:spPr/>
      <dgm:t>
        <a:bodyPr/>
        <a:lstStyle/>
        <a:p>
          <a:r>
            <a:rPr lang="en-US" sz="2800" dirty="0"/>
            <a:t>Technology &amp; Economy</a:t>
          </a:r>
        </a:p>
      </dgm:t>
    </dgm:pt>
    <dgm:pt modelId="{7C176AAC-9EB6-4F6F-A3B0-5E11551ADA9A}" type="parTrans" cxnId="{2D9544FE-56BE-4F27-A15E-E567BA28FA67}">
      <dgm:prSet/>
      <dgm:spPr/>
      <dgm:t>
        <a:bodyPr/>
        <a:lstStyle/>
        <a:p>
          <a:endParaRPr lang="en-US" sz="3200"/>
        </a:p>
      </dgm:t>
    </dgm:pt>
    <dgm:pt modelId="{1E3DC81B-17EB-4AD3-ABC9-AC9CC00AFE28}" type="sibTrans" cxnId="{2D9544FE-56BE-4F27-A15E-E567BA28FA67}">
      <dgm:prSet/>
      <dgm:spPr/>
      <dgm:t>
        <a:bodyPr/>
        <a:lstStyle/>
        <a:p>
          <a:endParaRPr lang="en-US" sz="3200"/>
        </a:p>
      </dgm:t>
    </dgm:pt>
    <dgm:pt modelId="{95E7E6CB-0DAC-4E02-80DE-C2BC929DF04E}">
      <dgm:prSet phldrT="[Text]" custT="1"/>
      <dgm:spPr/>
      <dgm:t>
        <a:bodyPr/>
        <a:lstStyle/>
        <a:p>
          <a:r>
            <a:rPr lang="en-US" sz="2800" dirty="0"/>
            <a:t>Arts &amp; Culture</a:t>
          </a:r>
        </a:p>
      </dgm:t>
    </dgm:pt>
    <dgm:pt modelId="{BD92F9F5-7BFF-4A26-A4E0-A63C1FF3B678}" type="parTrans" cxnId="{E7E9C297-AAEE-41BB-9F50-89B6AF2FAF66}">
      <dgm:prSet/>
      <dgm:spPr/>
      <dgm:t>
        <a:bodyPr/>
        <a:lstStyle/>
        <a:p>
          <a:endParaRPr lang="en-US" sz="3200"/>
        </a:p>
      </dgm:t>
    </dgm:pt>
    <dgm:pt modelId="{37289527-0CA8-4746-BAD2-3D2081857549}" type="sibTrans" cxnId="{E7E9C297-AAEE-41BB-9F50-89B6AF2FAF66}">
      <dgm:prSet/>
      <dgm:spPr/>
      <dgm:t>
        <a:bodyPr/>
        <a:lstStyle/>
        <a:p>
          <a:endParaRPr lang="en-US" sz="3200"/>
        </a:p>
      </dgm:t>
    </dgm:pt>
    <dgm:pt modelId="{CBB9FE5A-5283-4AFE-B9C3-40228ECF9661}" type="pres">
      <dgm:prSet presAssocID="{DE4EC5BD-8E8E-4D67-9309-811133B8B355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563B97F8-219E-418A-8B25-A04712305930}" type="pres">
      <dgm:prSet presAssocID="{58536C74-47F4-4632-B97F-F53A1AFEC394}" presName="gear1" presStyleLbl="node1" presStyleIdx="0" presStyleCnt="3" custScaleX="143511" custLinFactNeighborX="10227" custLinFactNeighborY="-1647">
        <dgm:presLayoutVars>
          <dgm:chMax val="1"/>
          <dgm:bulletEnabled val="1"/>
        </dgm:presLayoutVars>
      </dgm:prSet>
      <dgm:spPr/>
    </dgm:pt>
    <dgm:pt modelId="{0736D77E-194C-4A55-908B-19ADE692A99F}" type="pres">
      <dgm:prSet presAssocID="{58536C74-47F4-4632-B97F-F53A1AFEC394}" presName="gear1srcNode" presStyleLbl="node1" presStyleIdx="0" presStyleCnt="3"/>
      <dgm:spPr/>
    </dgm:pt>
    <dgm:pt modelId="{FEB54394-6696-433E-9B6C-EF9039BC79D6}" type="pres">
      <dgm:prSet presAssocID="{58536C74-47F4-4632-B97F-F53A1AFEC394}" presName="gear1dstNode" presStyleLbl="node1" presStyleIdx="0" presStyleCnt="3"/>
      <dgm:spPr/>
    </dgm:pt>
    <dgm:pt modelId="{41F06238-F2DF-47D1-A54F-D89F19618F72}" type="pres">
      <dgm:prSet presAssocID="{F8AF6469-BD4E-48AB-8522-29C794BD4D26}" presName="gear2" presStyleLbl="node1" presStyleIdx="1" presStyleCnt="3" custScaleX="158503" custLinFactNeighborX="-63651" custLinFactNeighborY="9533">
        <dgm:presLayoutVars>
          <dgm:chMax val="1"/>
          <dgm:bulletEnabled val="1"/>
        </dgm:presLayoutVars>
      </dgm:prSet>
      <dgm:spPr/>
    </dgm:pt>
    <dgm:pt modelId="{C4EDEB9C-50A8-41FD-A00C-B6083A7E9873}" type="pres">
      <dgm:prSet presAssocID="{F8AF6469-BD4E-48AB-8522-29C794BD4D26}" presName="gear2srcNode" presStyleLbl="node1" presStyleIdx="1" presStyleCnt="3"/>
      <dgm:spPr/>
    </dgm:pt>
    <dgm:pt modelId="{0C90E7C8-10A6-499A-A0A3-820747521728}" type="pres">
      <dgm:prSet presAssocID="{F8AF6469-BD4E-48AB-8522-29C794BD4D26}" presName="gear2dstNode" presStyleLbl="node1" presStyleIdx="1" presStyleCnt="3"/>
      <dgm:spPr/>
    </dgm:pt>
    <dgm:pt modelId="{BAAA58AB-3F1E-4066-83F9-1AD606611E8A}" type="pres">
      <dgm:prSet presAssocID="{95E7E6CB-0DAC-4E02-80DE-C2BC929DF04E}" presName="gear3" presStyleLbl="node1" presStyleIdx="2" presStyleCnt="3" custAng="20453167" custScaleX="138276" custScaleY="123286" custLinFactNeighborX="-11102" custLinFactNeighborY="-11102"/>
      <dgm:spPr/>
    </dgm:pt>
    <dgm:pt modelId="{AF870E2A-D66F-4EC2-9BBE-8E8729BDEF17}" type="pres">
      <dgm:prSet presAssocID="{95E7E6CB-0DAC-4E02-80DE-C2BC929DF04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B2D2F521-9B21-4D52-9CC5-A8E3CEF14979}" type="pres">
      <dgm:prSet presAssocID="{95E7E6CB-0DAC-4E02-80DE-C2BC929DF04E}" presName="gear3srcNode" presStyleLbl="node1" presStyleIdx="2" presStyleCnt="3"/>
      <dgm:spPr/>
    </dgm:pt>
    <dgm:pt modelId="{6E736201-8924-4D07-8CF9-3B610AACEBC2}" type="pres">
      <dgm:prSet presAssocID="{95E7E6CB-0DAC-4E02-80DE-C2BC929DF04E}" presName="gear3dstNode" presStyleLbl="node1" presStyleIdx="2" presStyleCnt="3"/>
      <dgm:spPr/>
    </dgm:pt>
    <dgm:pt modelId="{362A9269-C291-4B28-AB51-B8232F70B009}" type="pres">
      <dgm:prSet presAssocID="{3972D126-555E-4604-8BD7-C7D502A64687}" presName="connector1" presStyleLbl="sibTrans2D1" presStyleIdx="0" presStyleCnt="3" custLinFactNeighborX="21249" custLinFactNeighborY="-1056"/>
      <dgm:spPr/>
    </dgm:pt>
    <dgm:pt modelId="{4DC270C8-C194-4B7D-B579-19F8F4506DE9}" type="pres">
      <dgm:prSet presAssocID="{1E3DC81B-17EB-4AD3-ABC9-AC9CC00AFE28}" presName="connector2" presStyleLbl="sibTrans2D1" presStyleIdx="1" presStyleCnt="3" custLinFactNeighborX="-72928" custLinFactNeighborY="17364"/>
      <dgm:spPr/>
    </dgm:pt>
    <dgm:pt modelId="{715F65DD-45D2-401C-9F00-5B95527AB3F9}" type="pres">
      <dgm:prSet presAssocID="{37289527-0CA8-4746-BAD2-3D2081857549}" presName="connector3" presStyleLbl="sibTrans2D1" presStyleIdx="2" presStyleCnt="3" custAng="11472307" custLinFactNeighborX="3752" custLinFactNeighborY="-16286"/>
      <dgm:spPr/>
    </dgm:pt>
  </dgm:ptLst>
  <dgm:cxnLst>
    <dgm:cxn modelId="{A8921309-4672-4AF1-9406-070276B4C7DF}" type="presOf" srcId="{3972D126-555E-4604-8BD7-C7D502A64687}" destId="{362A9269-C291-4B28-AB51-B8232F70B009}" srcOrd="0" destOrd="0" presId="urn:microsoft.com/office/officeart/2005/8/layout/gear1"/>
    <dgm:cxn modelId="{2F2ED30B-81C8-40F5-9166-65DAC390DA05}" type="presOf" srcId="{95E7E6CB-0DAC-4E02-80DE-C2BC929DF04E}" destId="{BAAA58AB-3F1E-4066-83F9-1AD606611E8A}" srcOrd="0" destOrd="0" presId="urn:microsoft.com/office/officeart/2005/8/layout/gear1"/>
    <dgm:cxn modelId="{541FF410-0423-43F1-B19F-7D4A2D879CC4}" type="presOf" srcId="{F8AF6469-BD4E-48AB-8522-29C794BD4D26}" destId="{C4EDEB9C-50A8-41FD-A00C-B6083A7E9873}" srcOrd="1" destOrd="0" presId="urn:microsoft.com/office/officeart/2005/8/layout/gear1"/>
    <dgm:cxn modelId="{88DF0121-9BAF-4E89-8242-78985287653D}" type="presOf" srcId="{F8AF6469-BD4E-48AB-8522-29C794BD4D26}" destId="{0C90E7C8-10A6-499A-A0A3-820747521728}" srcOrd="2" destOrd="0" presId="urn:microsoft.com/office/officeart/2005/8/layout/gear1"/>
    <dgm:cxn modelId="{A26C2423-881F-46BA-A181-802AE5394CF2}" type="presOf" srcId="{DE4EC5BD-8E8E-4D67-9309-811133B8B355}" destId="{CBB9FE5A-5283-4AFE-B9C3-40228ECF9661}" srcOrd="0" destOrd="0" presId="urn:microsoft.com/office/officeart/2005/8/layout/gear1"/>
    <dgm:cxn modelId="{6C672A2C-C00B-49F5-B2F2-CD41065EE2BC}" type="presOf" srcId="{95E7E6CB-0DAC-4E02-80DE-C2BC929DF04E}" destId="{AF870E2A-D66F-4EC2-9BBE-8E8729BDEF17}" srcOrd="1" destOrd="0" presId="urn:microsoft.com/office/officeart/2005/8/layout/gear1"/>
    <dgm:cxn modelId="{0279EB61-DCE4-4F09-8BAF-6D3A45E855C4}" type="presOf" srcId="{58536C74-47F4-4632-B97F-F53A1AFEC394}" destId="{FEB54394-6696-433E-9B6C-EF9039BC79D6}" srcOrd="2" destOrd="0" presId="urn:microsoft.com/office/officeart/2005/8/layout/gear1"/>
    <dgm:cxn modelId="{315AB946-CDA2-46F2-9AF1-E9F559FBF7FB}" type="presOf" srcId="{F8AF6469-BD4E-48AB-8522-29C794BD4D26}" destId="{41F06238-F2DF-47D1-A54F-D89F19618F72}" srcOrd="0" destOrd="0" presId="urn:microsoft.com/office/officeart/2005/8/layout/gear1"/>
    <dgm:cxn modelId="{31140551-AC55-47B0-AE46-2566086A66EE}" type="presOf" srcId="{37289527-0CA8-4746-BAD2-3D2081857549}" destId="{715F65DD-45D2-401C-9F00-5B95527AB3F9}" srcOrd="0" destOrd="0" presId="urn:microsoft.com/office/officeart/2005/8/layout/gear1"/>
    <dgm:cxn modelId="{7A9A0B7C-A713-4B60-B78B-131924AF72BB}" type="presOf" srcId="{1E3DC81B-17EB-4AD3-ABC9-AC9CC00AFE28}" destId="{4DC270C8-C194-4B7D-B579-19F8F4506DE9}" srcOrd="0" destOrd="0" presId="urn:microsoft.com/office/officeart/2005/8/layout/gear1"/>
    <dgm:cxn modelId="{2B508189-4BBF-4758-A4CC-A76510EB72CA}" type="presOf" srcId="{95E7E6CB-0DAC-4E02-80DE-C2BC929DF04E}" destId="{6E736201-8924-4D07-8CF9-3B610AACEBC2}" srcOrd="3" destOrd="0" presId="urn:microsoft.com/office/officeart/2005/8/layout/gear1"/>
    <dgm:cxn modelId="{E7E9C297-AAEE-41BB-9F50-89B6AF2FAF66}" srcId="{DE4EC5BD-8E8E-4D67-9309-811133B8B355}" destId="{95E7E6CB-0DAC-4E02-80DE-C2BC929DF04E}" srcOrd="2" destOrd="0" parTransId="{BD92F9F5-7BFF-4A26-A4E0-A63C1FF3B678}" sibTransId="{37289527-0CA8-4746-BAD2-3D2081857549}"/>
    <dgm:cxn modelId="{864E17B7-70B6-44FF-8EAB-5043FD10217E}" type="presOf" srcId="{58536C74-47F4-4632-B97F-F53A1AFEC394}" destId="{563B97F8-219E-418A-8B25-A04712305930}" srcOrd="0" destOrd="0" presId="urn:microsoft.com/office/officeart/2005/8/layout/gear1"/>
    <dgm:cxn modelId="{CA1F53EA-4042-4FEB-9ED3-792E0E3B0807}" type="presOf" srcId="{95E7E6CB-0DAC-4E02-80DE-C2BC929DF04E}" destId="{B2D2F521-9B21-4D52-9CC5-A8E3CEF14979}" srcOrd="2" destOrd="0" presId="urn:microsoft.com/office/officeart/2005/8/layout/gear1"/>
    <dgm:cxn modelId="{FFAB1CFD-6614-422D-BD8D-5AF32FB57BA9}" type="presOf" srcId="{58536C74-47F4-4632-B97F-F53A1AFEC394}" destId="{0736D77E-194C-4A55-908B-19ADE692A99F}" srcOrd="1" destOrd="0" presId="urn:microsoft.com/office/officeart/2005/8/layout/gear1"/>
    <dgm:cxn modelId="{2D9544FE-56BE-4F27-A15E-E567BA28FA67}" srcId="{DE4EC5BD-8E8E-4D67-9309-811133B8B355}" destId="{F8AF6469-BD4E-48AB-8522-29C794BD4D26}" srcOrd="1" destOrd="0" parTransId="{7C176AAC-9EB6-4F6F-A3B0-5E11551ADA9A}" sibTransId="{1E3DC81B-17EB-4AD3-ABC9-AC9CC00AFE28}"/>
    <dgm:cxn modelId="{F8C9AFFE-2D1A-4CBD-8085-C42FF36FB82F}" srcId="{DE4EC5BD-8E8E-4D67-9309-811133B8B355}" destId="{58536C74-47F4-4632-B97F-F53A1AFEC394}" srcOrd="0" destOrd="0" parTransId="{7FB0BF44-71C4-40F0-93C3-F9F6A81274CE}" sibTransId="{3972D126-555E-4604-8BD7-C7D502A64687}"/>
    <dgm:cxn modelId="{7CC56A01-03A0-4906-9597-D0690FFB7E2B}" type="presParOf" srcId="{CBB9FE5A-5283-4AFE-B9C3-40228ECF9661}" destId="{563B97F8-219E-418A-8B25-A04712305930}" srcOrd="0" destOrd="0" presId="urn:microsoft.com/office/officeart/2005/8/layout/gear1"/>
    <dgm:cxn modelId="{A6D28E44-2EA0-4719-A8CA-95009E90CFC4}" type="presParOf" srcId="{CBB9FE5A-5283-4AFE-B9C3-40228ECF9661}" destId="{0736D77E-194C-4A55-908B-19ADE692A99F}" srcOrd="1" destOrd="0" presId="urn:microsoft.com/office/officeart/2005/8/layout/gear1"/>
    <dgm:cxn modelId="{A930C51D-5C7D-459F-B510-29CD552E434B}" type="presParOf" srcId="{CBB9FE5A-5283-4AFE-B9C3-40228ECF9661}" destId="{FEB54394-6696-433E-9B6C-EF9039BC79D6}" srcOrd="2" destOrd="0" presId="urn:microsoft.com/office/officeart/2005/8/layout/gear1"/>
    <dgm:cxn modelId="{C06E8006-22C9-4A10-BBF9-FD2914A1B036}" type="presParOf" srcId="{CBB9FE5A-5283-4AFE-B9C3-40228ECF9661}" destId="{41F06238-F2DF-47D1-A54F-D89F19618F72}" srcOrd="3" destOrd="0" presId="urn:microsoft.com/office/officeart/2005/8/layout/gear1"/>
    <dgm:cxn modelId="{35B9721C-0727-4F69-A3BF-1C40CDBDFAE7}" type="presParOf" srcId="{CBB9FE5A-5283-4AFE-B9C3-40228ECF9661}" destId="{C4EDEB9C-50A8-41FD-A00C-B6083A7E9873}" srcOrd="4" destOrd="0" presId="urn:microsoft.com/office/officeart/2005/8/layout/gear1"/>
    <dgm:cxn modelId="{67B2E9C2-9B2A-40FA-97B4-4EE22B3F0A58}" type="presParOf" srcId="{CBB9FE5A-5283-4AFE-B9C3-40228ECF9661}" destId="{0C90E7C8-10A6-499A-A0A3-820747521728}" srcOrd="5" destOrd="0" presId="urn:microsoft.com/office/officeart/2005/8/layout/gear1"/>
    <dgm:cxn modelId="{0C528F12-139B-4291-9EAB-02012E779EA5}" type="presParOf" srcId="{CBB9FE5A-5283-4AFE-B9C3-40228ECF9661}" destId="{BAAA58AB-3F1E-4066-83F9-1AD606611E8A}" srcOrd="6" destOrd="0" presId="urn:microsoft.com/office/officeart/2005/8/layout/gear1"/>
    <dgm:cxn modelId="{379C8178-664B-44A4-BD6F-11617398D757}" type="presParOf" srcId="{CBB9FE5A-5283-4AFE-B9C3-40228ECF9661}" destId="{AF870E2A-D66F-4EC2-9BBE-8E8729BDEF17}" srcOrd="7" destOrd="0" presId="urn:microsoft.com/office/officeart/2005/8/layout/gear1"/>
    <dgm:cxn modelId="{891D4EB9-8057-490C-BBEC-671480ECAAE3}" type="presParOf" srcId="{CBB9FE5A-5283-4AFE-B9C3-40228ECF9661}" destId="{B2D2F521-9B21-4D52-9CC5-A8E3CEF14979}" srcOrd="8" destOrd="0" presId="urn:microsoft.com/office/officeart/2005/8/layout/gear1"/>
    <dgm:cxn modelId="{D8103A2F-5D2F-4AE6-933B-DAA1FE84E9B4}" type="presParOf" srcId="{CBB9FE5A-5283-4AFE-B9C3-40228ECF9661}" destId="{6E736201-8924-4D07-8CF9-3B610AACEBC2}" srcOrd="9" destOrd="0" presId="urn:microsoft.com/office/officeart/2005/8/layout/gear1"/>
    <dgm:cxn modelId="{99205DF4-0C37-4FE1-93CD-B469CB34CED1}" type="presParOf" srcId="{CBB9FE5A-5283-4AFE-B9C3-40228ECF9661}" destId="{362A9269-C291-4B28-AB51-B8232F70B009}" srcOrd="10" destOrd="0" presId="urn:microsoft.com/office/officeart/2005/8/layout/gear1"/>
    <dgm:cxn modelId="{B9AFC925-3420-434A-924B-0CFF5C71F104}" type="presParOf" srcId="{CBB9FE5A-5283-4AFE-B9C3-40228ECF9661}" destId="{4DC270C8-C194-4B7D-B579-19F8F4506DE9}" srcOrd="11" destOrd="0" presId="urn:microsoft.com/office/officeart/2005/8/layout/gear1"/>
    <dgm:cxn modelId="{7EC39082-3B36-44B9-9917-5B1339344207}" type="presParOf" srcId="{CBB9FE5A-5283-4AFE-B9C3-40228ECF9661}" destId="{715F65DD-45D2-401C-9F00-5B95527AB3F9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B444E0-C6FD-4B04-9F68-4151C63D1400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D87A07C-A3D8-41EC-AAFB-AEC09D75C4A4}">
      <dgm:prSet phldrT="[Text]" custT="1"/>
      <dgm:spPr/>
      <dgm:t>
        <a:bodyPr/>
        <a:lstStyle/>
        <a:p>
          <a:r>
            <a:rPr lang="en-US" sz="1400" b="1" dirty="0">
              <a:solidFill>
                <a:schemeClr val="tx1"/>
              </a:solidFill>
            </a:rPr>
            <a:t>AGAMA</a:t>
          </a:r>
        </a:p>
        <a:p>
          <a:r>
            <a:rPr lang="en-US" sz="1400" b="1" noProof="1"/>
            <a:t>Skepticisme</a:t>
          </a:r>
        </a:p>
        <a:p>
          <a:r>
            <a:rPr lang="en-US" sz="1400" b="1" noProof="1"/>
            <a:t>Pluralisme </a:t>
          </a:r>
          <a:r>
            <a:rPr lang="en-US" sz="1400" b="1" dirty="0"/>
            <a:t>Agama</a:t>
          </a:r>
        </a:p>
        <a:p>
          <a:r>
            <a:rPr lang="en-US" sz="1400" b="1" noProof="1"/>
            <a:t>Atheisme</a:t>
          </a:r>
        </a:p>
      </dgm:t>
    </dgm:pt>
    <dgm:pt modelId="{F2181883-833E-48C0-8C1F-F18B1FDF284C}" type="parTrans" cxnId="{A6606CFE-8F06-4BAE-AF05-39EEE0FCC126}">
      <dgm:prSet/>
      <dgm:spPr/>
      <dgm:t>
        <a:bodyPr/>
        <a:lstStyle/>
        <a:p>
          <a:endParaRPr lang="en-GB"/>
        </a:p>
      </dgm:t>
    </dgm:pt>
    <dgm:pt modelId="{1D75D605-E26E-4C7E-9B2A-F9EE3F321976}" type="sibTrans" cxnId="{A6606CFE-8F06-4BAE-AF05-39EEE0FCC126}">
      <dgm:prSet/>
      <dgm:spPr/>
      <dgm:t>
        <a:bodyPr/>
        <a:lstStyle/>
        <a:p>
          <a:endParaRPr lang="en-GB"/>
        </a:p>
      </dgm:t>
    </dgm:pt>
    <dgm:pt modelId="{DED250B8-1E7E-4E42-AABF-E4DA2918EE16}">
      <dgm:prSet phldrT="[Text]" custT="1"/>
      <dgm:spPr/>
      <dgm:t>
        <a:bodyPr/>
        <a:lstStyle/>
        <a:p>
          <a:r>
            <a:rPr lang="en-US" sz="1800" b="1" dirty="0">
              <a:solidFill>
                <a:schemeClr val="tx1"/>
              </a:solidFill>
            </a:rPr>
            <a:t>ETIKA</a:t>
          </a:r>
          <a:endParaRPr lang="en-US" sz="1800" dirty="0">
            <a:solidFill>
              <a:schemeClr val="tx1"/>
            </a:solidFill>
          </a:endParaRPr>
        </a:p>
        <a:p>
          <a:r>
            <a:rPr lang="en-US" sz="1400" b="1" noProof="1"/>
            <a:t>Relativisme Etika &amp; Moral</a:t>
          </a:r>
        </a:p>
        <a:p>
          <a:r>
            <a:rPr lang="en-US" sz="1400" b="1" noProof="1"/>
            <a:t>Masyarakat sbg Pemutus Nilai</a:t>
          </a:r>
        </a:p>
        <a:p>
          <a:r>
            <a:rPr lang="en-US" sz="1400" b="1" noProof="1"/>
            <a:t>Hedonisme</a:t>
          </a:r>
        </a:p>
        <a:p>
          <a:r>
            <a:rPr lang="en-US" sz="1400" b="1" noProof="1"/>
            <a:t>Narcissisme</a:t>
          </a:r>
        </a:p>
        <a:p>
          <a:endParaRPr lang="en-GB" sz="1800" dirty="0"/>
        </a:p>
      </dgm:t>
    </dgm:pt>
    <dgm:pt modelId="{6D106BE8-1B81-4E7E-8553-EBB7FCF0FCE7}" type="parTrans" cxnId="{3607A7E7-5CCD-4DEC-8620-7FDD2FD2E8DA}">
      <dgm:prSet/>
      <dgm:spPr/>
      <dgm:t>
        <a:bodyPr/>
        <a:lstStyle/>
        <a:p>
          <a:endParaRPr lang="en-GB"/>
        </a:p>
      </dgm:t>
    </dgm:pt>
    <dgm:pt modelId="{E9CEC92D-2133-4C6F-911F-08B0D0DBAA5E}" type="sibTrans" cxnId="{3607A7E7-5CCD-4DEC-8620-7FDD2FD2E8DA}">
      <dgm:prSet/>
      <dgm:spPr/>
      <dgm:t>
        <a:bodyPr/>
        <a:lstStyle/>
        <a:p>
          <a:endParaRPr lang="en-GB"/>
        </a:p>
      </dgm:t>
    </dgm:pt>
    <dgm:pt modelId="{E65D64EF-C8CA-423B-944C-1D0F982943E6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PSIKOLOGI/</a:t>
          </a:r>
        </a:p>
        <a:p>
          <a:r>
            <a:rPr lang="en-US" b="1" dirty="0">
              <a:solidFill>
                <a:schemeClr val="tx1"/>
              </a:solidFill>
            </a:rPr>
            <a:t>SOSIOLOGI</a:t>
          </a:r>
          <a:endParaRPr lang="en-US" dirty="0">
            <a:solidFill>
              <a:schemeClr val="tx1"/>
            </a:solidFill>
          </a:endParaRPr>
        </a:p>
        <a:p>
          <a:r>
            <a:rPr lang="en-US" b="1" noProof="1"/>
            <a:t>Pluralisme Seks</a:t>
          </a:r>
        </a:p>
        <a:p>
          <a:r>
            <a:rPr lang="en-US" b="1" noProof="1"/>
            <a:t>Penafian Hakikat Insan</a:t>
          </a:r>
        </a:p>
        <a:p>
          <a:r>
            <a:rPr lang="en-US" b="1" noProof="1"/>
            <a:t>Masyarakat membentuk Individu  </a:t>
          </a:r>
        </a:p>
        <a:p>
          <a:r>
            <a:rPr lang="en-US" b="1" noProof="1"/>
            <a:t>Pendidikan “Politically Correct”</a:t>
          </a:r>
        </a:p>
        <a:p>
          <a:endParaRPr lang="en-GB" dirty="0"/>
        </a:p>
      </dgm:t>
    </dgm:pt>
    <dgm:pt modelId="{C8E7B201-5C21-481E-958A-F6E87A1996DD}" type="parTrans" cxnId="{E1ADA3B8-849A-4740-9DB9-C7237F4FB48D}">
      <dgm:prSet/>
      <dgm:spPr/>
      <dgm:t>
        <a:bodyPr/>
        <a:lstStyle/>
        <a:p>
          <a:endParaRPr lang="en-GB"/>
        </a:p>
      </dgm:t>
    </dgm:pt>
    <dgm:pt modelId="{5488EB58-1DC3-4505-B581-FB52C4D108E3}" type="sibTrans" cxnId="{E1ADA3B8-849A-4740-9DB9-C7237F4FB48D}">
      <dgm:prSet/>
      <dgm:spPr/>
      <dgm:t>
        <a:bodyPr/>
        <a:lstStyle/>
        <a:p>
          <a:endParaRPr lang="en-GB"/>
        </a:p>
      </dgm:t>
    </dgm:pt>
    <dgm:pt modelId="{F0F2B25B-A25D-438C-BCF3-4F5EF0BCE537}">
      <dgm:prSet/>
      <dgm:spPr/>
      <dgm:t>
        <a:bodyPr/>
        <a:lstStyle/>
        <a:p>
          <a:endParaRPr lang="en-GB" dirty="0"/>
        </a:p>
      </dgm:t>
    </dgm:pt>
    <dgm:pt modelId="{DD2CB319-5CAB-4AC3-A001-24460E2E7F3E}" type="parTrans" cxnId="{89A76FA6-58AE-44A2-A9A2-87E02376B3A1}">
      <dgm:prSet/>
      <dgm:spPr/>
      <dgm:t>
        <a:bodyPr/>
        <a:lstStyle/>
        <a:p>
          <a:endParaRPr lang="en-GB"/>
        </a:p>
      </dgm:t>
    </dgm:pt>
    <dgm:pt modelId="{3E66C5B4-D7F8-4264-A0E6-5CC5C264DA4D}" type="sibTrans" cxnId="{89A76FA6-58AE-44A2-A9A2-87E02376B3A1}">
      <dgm:prSet/>
      <dgm:spPr/>
      <dgm:t>
        <a:bodyPr/>
        <a:lstStyle/>
        <a:p>
          <a:endParaRPr lang="en-GB"/>
        </a:p>
      </dgm:t>
    </dgm:pt>
    <dgm:pt modelId="{49107D16-8AC0-40A0-8DDD-4BE4A5D17346}" type="pres">
      <dgm:prSet presAssocID="{D4B444E0-C6FD-4B04-9F68-4151C63D1400}" presName="arrowDiagram" presStyleCnt="0">
        <dgm:presLayoutVars>
          <dgm:chMax val="5"/>
          <dgm:dir/>
          <dgm:resizeHandles val="exact"/>
        </dgm:presLayoutVars>
      </dgm:prSet>
      <dgm:spPr/>
    </dgm:pt>
    <dgm:pt modelId="{7CF4482B-A26E-4CEF-AD64-D0EB3B63B6EC}" type="pres">
      <dgm:prSet presAssocID="{D4B444E0-C6FD-4B04-9F68-4151C63D1400}" presName="arrow" presStyleLbl="bgShp" presStyleIdx="0" presStyleCnt="1"/>
      <dgm:spPr>
        <a:solidFill>
          <a:srgbClr val="92D050"/>
        </a:solidFill>
      </dgm:spPr>
    </dgm:pt>
    <dgm:pt modelId="{36B3EAD5-9BC6-4EF6-B15A-6E16E85A6F66}" type="pres">
      <dgm:prSet presAssocID="{D4B444E0-C6FD-4B04-9F68-4151C63D1400}" presName="arrowDiagram4" presStyleCnt="0"/>
      <dgm:spPr/>
    </dgm:pt>
    <dgm:pt modelId="{FFD09493-B206-435F-9D59-BF44050F26C4}" type="pres">
      <dgm:prSet presAssocID="{DD87A07C-A3D8-41EC-AAFB-AEC09D75C4A4}" presName="bullet4a" presStyleLbl="node1" presStyleIdx="0" presStyleCnt="4"/>
      <dgm:spPr/>
    </dgm:pt>
    <dgm:pt modelId="{B1175FDA-BB2D-4039-98D9-14114905AE0B}" type="pres">
      <dgm:prSet presAssocID="{DD87A07C-A3D8-41EC-AAFB-AEC09D75C4A4}" presName="textBox4a" presStyleLbl="revTx" presStyleIdx="0" presStyleCnt="4" custScaleX="132972" custLinFactNeighborX="-22633" custLinFactNeighborY="15118">
        <dgm:presLayoutVars>
          <dgm:bulletEnabled val="1"/>
        </dgm:presLayoutVars>
      </dgm:prSet>
      <dgm:spPr/>
    </dgm:pt>
    <dgm:pt modelId="{C069E920-850A-4C36-93BE-ECF5BD400D29}" type="pres">
      <dgm:prSet presAssocID="{DED250B8-1E7E-4E42-AABF-E4DA2918EE16}" presName="bullet4b" presStyleLbl="node1" presStyleIdx="1" presStyleCnt="4"/>
      <dgm:spPr/>
    </dgm:pt>
    <dgm:pt modelId="{1C881C7D-8E86-49C0-B15A-74BEF9A34E10}" type="pres">
      <dgm:prSet presAssocID="{DED250B8-1E7E-4E42-AABF-E4DA2918EE16}" presName="textBox4b" presStyleLbl="revTx" presStyleIdx="1" presStyleCnt="4" custScaleX="119648" custLinFactNeighborX="-825" custLinFactNeighborY="5222">
        <dgm:presLayoutVars>
          <dgm:bulletEnabled val="1"/>
        </dgm:presLayoutVars>
      </dgm:prSet>
      <dgm:spPr/>
    </dgm:pt>
    <dgm:pt modelId="{EDF9506D-191E-4885-B280-D8F2253DC585}" type="pres">
      <dgm:prSet presAssocID="{E65D64EF-C8CA-423B-944C-1D0F982943E6}" presName="bullet4c" presStyleLbl="node1" presStyleIdx="2" presStyleCnt="4"/>
      <dgm:spPr/>
    </dgm:pt>
    <dgm:pt modelId="{FF2344DA-2433-4BC3-9719-1FA88FC39FDA}" type="pres">
      <dgm:prSet presAssocID="{E65D64EF-C8CA-423B-944C-1D0F982943E6}" presName="textBox4c" presStyleLbl="revTx" presStyleIdx="2" presStyleCnt="4" custScaleX="140577" custLinFactNeighborX="18912" custLinFactNeighborY="5244">
        <dgm:presLayoutVars>
          <dgm:bulletEnabled val="1"/>
        </dgm:presLayoutVars>
      </dgm:prSet>
      <dgm:spPr/>
    </dgm:pt>
    <dgm:pt modelId="{E9E50F2B-5757-41EB-AA75-C11DBB603320}" type="pres">
      <dgm:prSet presAssocID="{F0F2B25B-A25D-438C-BCF3-4F5EF0BCE537}" presName="bullet4d" presStyleLbl="node1" presStyleIdx="3" presStyleCnt="4"/>
      <dgm:spPr/>
    </dgm:pt>
    <dgm:pt modelId="{0A8540D2-B52A-4247-8D36-B7D1168CF54F}" type="pres">
      <dgm:prSet presAssocID="{F0F2B25B-A25D-438C-BCF3-4F5EF0BCE537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5F3E971D-7E65-4F60-8E21-2493349AB411}" type="presOf" srcId="{E65D64EF-C8CA-423B-944C-1D0F982943E6}" destId="{FF2344DA-2433-4BC3-9719-1FA88FC39FDA}" srcOrd="0" destOrd="0" presId="urn:microsoft.com/office/officeart/2005/8/layout/arrow2"/>
    <dgm:cxn modelId="{6E86AE23-B1D9-4E03-A44A-D09281145FCD}" type="presOf" srcId="{DED250B8-1E7E-4E42-AABF-E4DA2918EE16}" destId="{1C881C7D-8E86-49C0-B15A-74BEF9A34E10}" srcOrd="0" destOrd="0" presId="urn:microsoft.com/office/officeart/2005/8/layout/arrow2"/>
    <dgm:cxn modelId="{A6D1DD54-6881-4D29-8AAF-56ABE5A797CD}" type="presOf" srcId="{DD87A07C-A3D8-41EC-AAFB-AEC09D75C4A4}" destId="{B1175FDA-BB2D-4039-98D9-14114905AE0B}" srcOrd="0" destOrd="0" presId="urn:microsoft.com/office/officeart/2005/8/layout/arrow2"/>
    <dgm:cxn modelId="{EDFF4F7E-5395-449C-BEB3-35FDC3E97896}" type="presOf" srcId="{D4B444E0-C6FD-4B04-9F68-4151C63D1400}" destId="{49107D16-8AC0-40A0-8DDD-4BE4A5D17346}" srcOrd="0" destOrd="0" presId="urn:microsoft.com/office/officeart/2005/8/layout/arrow2"/>
    <dgm:cxn modelId="{B69AD780-A98C-4A3E-B224-4FF738BD4497}" type="presOf" srcId="{F0F2B25B-A25D-438C-BCF3-4F5EF0BCE537}" destId="{0A8540D2-B52A-4247-8D36-B7D1168CF54F}" srcOrd="0" destOrd="0" presId="urn:microsoft.com/office/officeart/2005/8/layout/arrow2"/>
    <dgm:cxn modelId="{89A76FA6-58AE-44A2-A9A2-87E02376B3A1}" srcId="{D4B444E0-C6FD-4B04-9F68-4151C63D1400}" destId="{F0F2B25B-A25D-438C-BCF3-4F5EF0BCE537}" srcOrd="3" destOrd="0" parTransId="{DD2CB319-5CAB-4AC3-A001-24460E2E7F3E}" sibTransId="{3E66C5B4-D7F8-4264-A0E6-5CC5C264DA4D}"/>
    <dgm:cxn modelId="{E1ADA3B8-849A-4740-9DB9-C7237F4FB48D}" srcId="{D4B444E0-C6FD-4B04-9F68-4151C63D1400}" destId="{E65D64EF-C8CA-423B-944C-1D0F982943E6}" srcOrd="2" destOrd="0" parTransId="{C8E7B201-5C21-481E-958A-F6E87A1996DD}" sibTransId="{5488EB58-1DC3-4505-B581-FB52C4D108E3}"/>
    <dgm:cxn modelId="{3607A7E7-5CCD-4DEC-8620-7FDD2FD2E8DA}" srcId="{D4B444E0-C6FD-4B04-9F68-4151C63D1400}" destId="{DED250B8-1E7E-4E42-AABF-E4DA2918EE16}" srcOrd="1" destOrd="0" parTransId="{6D106BE8-1B81-4E7E-8553-EBB7FCF0FCE7}" sibTransId="{E9CEC92D-2133-4C6F-911F-08B0D0DBAA5E}"/>
    <dgm:cxn modelId="{A6606CFE-8F06-4BAE-AF05-39EEE0FCC126}" srcId="{D4B444E0-C6FD-4B04-9F68-4151C63D1400}" destId="{DD87A07C-A3D8-41EC-AAFB-AEC09D75C4A4}" srcOrd="0" destOrd="0" parTransId="{F2181883-833E-48C0-8C1F-F18B1FDF284C}" sibTransId="{1D75D605-E26E-4C7E-9B2A-F9EE3F321976}"/>
    <dgm:cxn modelId="{80B3D777-EBC9-4457-BEC8-62A8A7D46DD4}" type="presParOf" srcId="{49107D16-8AC0-40A0-8DDD-4BE4A5D17346}" destId="{7CF4482B-A26E-4CEF-AD64-D0EB3B63B6EC}" srcOrd="0" destOrd="0" presId="urn:microsoft.com/office/officeart/2005/8/layout/arrow2"/>
    <dgm:cxn modelId="{3EE9F335-0C97-479A-B35E-8E20A110300F}" type="presParOf" srcId="{49107D16-8AC0-40A0-8DDD-4BE4A5D17346}" destId="{36B3EAD5-9BC6-4EF6-B15A-6E16E85A6F66}" srcOrd="1" destOrd="0" presId="urn:microsoft.com/office/officeart/2005/8/layout/arrow2"/>
    <dgm:cxn modelId="{6D283D88-56E2-47E5-AD33-363CB4FAF8A0}" type="presParOf" srcId="{36B3EAD5-9BC6-4EF6-B15A-6E16E85A6F66}" destId="{FFD09493-B206-435F-9D59-BF44050F26C4}" srcOrd="0" destOrd="0" presId="urn:microsoft.com/office/officeart/2005/8/layout/arrow2"/>
    <dgm:cxn modelId="{EAF280BD-4841-4916-9C75-6D0E22B1F5C5}" type="presParOf" srcId="{36B3EAD5-9BC6-4EF6-B15A-6E16E85A6F66}" destId="{B1175FDA-BB2D-4039-98D9-14114905AE0B}" srcOrd="1" destOrd="0" presId="urn:microsoft.com/office/officeart/2005/8/layout/arrow2"/>
    <dgm:cxn modelId="{DA7F56BF-B8CE-4186-995D-4CB78149FEDC}" type="presParOf" srcId="{36B3EAD5-9BC6-4EF6-B15A-6E16E85A6F66}" destId="{C069E920-850A-4C36-93BE-ECF5BD400D29}" srcOrd="2" destOrd="0" presId="urn:microsoft.com/office/officeart/2005/8/layout/arrow2"/>
    <dgm:cxn modelId="{1FC2EB3F-101C-4876-A930-882D3EFD72C3}" type="presParOf" srcId="{36B3EAD5-9BC6-4EF6-B15A-6E16E85A6F66}" destId="{1C881C7D-8E86-49C0-B15A-74BEF9A34E10}" srcOrd="3" destOrd="0" presId="urn:microsoft.com/office/officeart/2005/8/layout/arrow2"/>
    <dgm:cxn modelId="{6EC142FD-C760-4AE4-A260-0DC1CC24C7AB}" type="presParOf" srcId="{36B3EAD5-9BC6-4EF6-B15A-6E16E85A6F66}" destId="{EDF9506D-191E-4885-B280-D8F2253DC585}" srcOrd="4" destOrd="0" presId="urn:microsoft.com/office/officeart/2005/8/layout/arrow2"/>
    <dgm:cxn modelId="{06916C43-CEC8-4666-89D7-C8810B19D873}" type="presParOf" srcId="{36B3EAD5-9BC6-4EF6-B15A-6E16E85A6F66}" destId="{FF2344DA-2433-4BC3-9719-1FA88FC39FDA}" srcOrd="5" destOrd="0" presId="urn:microsoft.com/office/officeart/2005/8/layout/arrow2"/>
    <dgm:cxn modelId="{5F639670-1E22-4B89-A18B-5B1F1C012C9B}" type="presParOf" srcId="{36B3EAD5-9BC6-4EF6-B15A-6E16E85A6F66}" destId="{E9E50F2B-5757-41EB-AA75-C11DBB603320}" srcOrd="6" destOrd="0" presId="urn:microsoft.com/office/officeart/2005/8/layout/arrow2"/>
    <dgm:cxn modelId="{993C2368-C14D-4A78-BF10-CDECA965E53C}" type="presParOf" srcId="{36B3EAD5-9BC6-4EF6-B15A-6E16E85A6F66}" destId="{0A8540D2-B52A-4247-8D36-B7D1168CF54F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8413F1-4BCC-4C6B-85CB-7B519138449B}">
      <dsp:nvSpPr>
        <dsp:cNvPr id="0" name=""/>
        <dsp:cNvSpPr/>
      </dsp:nvSpPr>
      <dsp:spPr>
        <a:xfrm>
          <a:off x="-422517" y="389070"/>
          <a:ext cx="8731734" cy="5496047"/>
        </a:xfrm>
        <a:prstGeom prst="wedgeRectCallout">
          <a:avLst>
            <a:gd name="adj1" fmla="val 0"/>
            <a:gd name="adj2" fmla="val 0"/>
          </a:avLst>
        </a:pr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571D6D-00C7-4B3B-8618-CBC12372AF74}">
      <dsp:nvSpPr>
        <dsp:cNvPr id="0" name=""/>
        <dsp:cNvSpPr/>
      </dsp:nvSpPr>
      <dsp:spPr>
        <a:xfrm>
          <a:off x="2651550" y="-143788"/>
          <a:ext cx="2583598" cy="820435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125" tIns="111125" rIns="111125" bIns="1111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  <a:latin typeface="Century Gothic" panose="020B0502020202020204" pitchFamily="34" charset="0"/>
            </a:rPr>
            <a:t>PERINCIAN</a:t>
          </a:r>
        </a:p>
      </dsp:txBody>
      <dsp:txXfrm>
        <a:off x="2651550" y="-143788"/>
        <a:ext cx="2583598" cy="8204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C45F4-2D2C-4166-8F0B-E8A3841021D3}">
      <dsp:nvSpPr>
        <dsp:cNvPr id="0" name=""/>
        <dsp:cNvSpPr/>
      </dsp:nvSpPr>
      <dsp:spPr>
        <a:xfrm>
          <a:off x="2521446" y="1340346"/>
          <a:ext cx="3339107" cy="3339107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200" b="1" kern="1200" dirty="0" err="1"/>
            <a:t>Ideologi</a:t>
          </a:r>
          <a:r>
            <a:rPr lang="en-GB" sz="5200" b="1" kern="1200" dirty="0"/>
            <a:t> </a:t>
          </a:r>
          <a:r>
            <a:rPr lang="en-GB" sz="5200" b="1" kern="1200"/>
            <a:t>Semasa</a:t>
          </a:r>
          <a:endParaRPr lang="en-US" sz="5200" b="1" kern="1200"/>
        </a:p>
      </dsp:txBody>
      <dsp:txXfrm>
        <a:off x="3010447" y="1829347"/>
        <a:ext cx="2361105" cy="2361105"/>
      </dsp:txXfrm>
    </dsp:sp>
    <dsp:sp modelId="{F24556B6-687B-4728-911E-FEB572EE4AB8}">
      <dsp:nvSpPr>
        <dsp:cNvPr id="0" name=""/>
        <dsp:cNvSpPr/>
      </dsp:nvSpPr>
      <dsp:spPr>
        <a:xfrm>
          <a:off x="3356223" y="596"/>
          <a:ext cx="1669553" cy="1669553"/>
        </a:xfrm>
        <a:prstGeom prst="ellipse">
          <a:avLst/>
        </a:prstGeom>
        <a:solidFill>
          <a:schemeClr val="accent5">
            <a:alpha val="50000"/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 err="1"/>
            <a:t>Relativisme</a:t>
          </a:r>
          <a:endParaRPr lang="en-US" sz="1800" b="1" kern="1200" dirty="0"/>
        </a:p>
      </dsp:txBody>
      <dsp:txXfrm>
        <a:off x="3600723" y="245096"/>
        <a:ext cx="1180553" cy="1180553"/>
      </dsp:txXfrm>
    </dsp:sp>
    <dsp:sp modelId="{6921F8A0-45D7-4AD8-9E30-C6250738ABDB}">
      <dsp:nvSpPr>
        <dsp:cNvPr id="0" name=""/>
        <dsp:cNvSpPr/>
      </dsp:nvSpPr>
      <dsp:spPr>
        <a:xfrm>
          <a:off x="5530750" y="2175123"/>
          <a:ext cx="1669553" cy="1669553"/>
        </a:xfrm>
        <a:prstGeom prst="ellipse">
          <a:avLst/>
        </a:prstGeom>
        <a:solidFill>
          <a:schemeClr val="accent5">
            <a:alpha val="50000"/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 err="1"/>
            <a:t>Pasca</a:t>
          </a:r>
          <a:r>
            <a:rPr lang="en-GB" sz="1800" b="1" kern="1200" dirty="0"/>
            <a:t> </a:t>
          </a:r>
          <a:r>
            <a:rPr lang="en-GB" sz="1800" b="1" kern="1200" dirty="0" err="1"/>
            <a:t>Modenisme</a:t>
          </a:r>
          <a:endParaRPr lang="en-US" sz="1800" b="1" kern="1200" dirty="0"/>
        </a:p>
      </dsp:txBody>
      <dsp:txXfrm>
        <a:off x="5775250" y="2419623"/>
        <a:ext cx="1180553" cy="1180553"/>
      </dsp:txXfrm>
    </dsp:sp>
    <dsp:sp modelId="{85CBD5B6-4687-4E3B-B338-0415BBF5E0C7}">
      <dsp:nvSpPr>
        <dsp:cNvPr id="0" name=""/>
        <dsp:cNvSpPr/>
      </dsp:nvSpPr>
      <dsp:spPr>
        <a:xfrm>
          <a:off x="3356223" y="4349650"/>
          <a:ext cx="1669553" cy="1669553"/>
        </a:xfrm>
        <a:prstGeom prst="ellipse">
          <a:avLst/>
        </a:prstGeom>
        <a:solidFill>
          <a:schemeClr val="accent5">
            <a:alpha val="50000"/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 err="1"/>
            <a:t>Cabaran</a:t>
          </a:r>
          <a:r>
            <a:rPr lang="en-GB" sz="1800" b="1" kern="1200" dirty="0"/>
            <a:t> Masa </a:t>
          </a:r>
          <a:r>
            <a:rPr lang="en-GB" sz="1800" b="1" kern="1200" dirty="0" err="1"/>
            <a:t>Kini</a:t>
          </a:r>
          <a:endParaRPr lang="en-US" sz="1800" b="1" kern="1200" dirty="0"/>
        </a:p>
      </dsp:txBody>
      <dsp:txXfrm>
        <a:off x="3600723" y="4594150"/>
        <a:ext cx="1180553" cy="1180553"/>
      </dsp:txXfrm>
    </dsp:sp>
    <dsp:sp modelId="{A28EA89C-D38F-45EF-B0A9-7F074518BA9B}">
      <dsp:nvSpPr>
        <dsp:cNvPr id="0" name=""/>
        <dsp:cNvSpPr/>
      </dsp:nvSpPr>
      <dsp:spPr>
        <a:xfrm>
          <a:off x="1181696" y="2175123"/>
          <a:ext cx="1669553" cy="1669553"/>
        </a:xfrm>
        <a:prstGeom prst="ellipse">
          <a:avLst/>
        </a:prstGeom>
        <a:solidFill>
          <a:schemeClr val="accent5">
            <a:alpha val="50000"/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 err="1"/>
            <a:t>Modenisme</a:t>
          </a:r>
          <a:endParaRPr lang="en-US" sz="1800" b="1" kern="1200" dirty="0"/>
        </a:p>
      </dsp:txBody>
      <dsp:txXfrm>
        <a:off x="1426196" y="2419623"/>
        <a:ext cx="1180553" cy="11805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8CAE62-FCD0-41BF-AD1D-2113A0B10BB9}">
      <dsp:nvSpPr>
        <dsp:cNvPr id="0" name=""/>
        <dsp:cNvSpPr/>
      </dsp:nvSpPr>
      <dsp:spPr>
        <a:xfrm>
          <a:off x="4572" y="266389"/>
          <a:ext cx="2384780" cy="38185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3600" b="1" kern="1200" dirty="0"/>
            <a:t>Medieval</a:t>
          </a:r>
          <a:endParaRPr lang="ms-MY" sz="2400" b="1" kern="1200" dirty="0"/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2400" kern="1200" dirty="0"/>
            <a:t>(gereja/agama)</a:t>
          </a:r>
          <a:endParaRPr lang="en-MY" sz="2400" kern="1200" dirty="0"/>
        </a:p>
      </dsp:txBody>
      <dsp:txXfrm>
        <a:off x="74420" y="336237"/>
        <a:ext cx="2245084" cy="3678863"/>
      </dsp:txXfrm>
    </dsp:sp>
    <dsp:sp modelId="{0D958FA6-13AD-44D0-B5DC-5015D61C2379}">
      <dsp:nvSpPr>
        <dsp:cNvPr id="0" name=""/>
        <dsp:cNvSpPr/>
      </dsp:nvSpPr>
      <dsp:spPr>
        <a:xfrm>
          <a:off x="2607510" y="1604661"/>
          <a:ext cx="462492" cy="11420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1800" kern="1200"/>
        </a:p>
      </dsp:txBody>
      <dsp:txXfrm>
        <a:off x="2607510" y="1833064"/>
        <a:ext cx="323744" cy="685208"/>
      </dsp:txXfrm>
    </dsp:sp>
    <dsp:sp modelId="{EC91B100-E00A-43AD-BCD0-A25A5D2625DC}">
      <dsp:nvSpPr>
        <dsp:cNvPr id="0" name=""/>
        <dsp:cNvSpPr/>
      </dsp:nvSpPr>
      <dsp:spPr>
        <a:xfrm>
          <a:off x="3261980" y="266389"/>
          <a:ext cx="2181567" cy="38185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355300"/>
                <a:satOff val="50000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355300"/>
                <a:satOff val="50000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355300"/>
                <a:satOff val="50000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3600" b="1" kern="1200" dirty="0"/>
            <a:t>Moden</a:t>
          </a:r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2400" kern="1200" dirty="0"/>
            <a:t>(modenisme – sekularisme, humanisme, liberalisme)</a:t>
          </a:r>
          <a:endParaRPr lang="en-MY" sz="2400" kern="1200" dirty="0"/>
        </a:p>
      </dsp:txBody>
      <dsp:txXfrm>
        <a:off x="3325876" y="330285"/>
        <a:ext cx="2053775" cy="3690767"/>
      </dsp:txXfrm>
    </dsp:sp>
    <dsp:sp modelId="{9484EBA8-BA94-43B3-8D90-B6170D737FBF}">
      <dsp:nvSpPr>
        <dsp:cNvPr id="0" name=""/>
        <dsp:cNvSpPr/>
      </dsp:nvSpPr>
      <dsp:spPr>
        <a:xfrm>
          <a:off x="5661705" y="1604661"/>
          <a:ext cx="462492" cy="114201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1800" kern="1200"/>
        </a:p>
      </dsp:txBody>
      <dsp:txXfrm>
        <a:off x="5661705" y="1833064"/>
        <a:ext cx="323744" cy="685208"/>
      </dsp:txXfrm>
    </dsp:sp>
    <dsp:sp modelId="{53E13534-07CF-44AF-93B7-44B591355B34}">
      <dsp:nvSpPr>
        <dsp:cNvPr id="0" name=""/>
        <dsp:cNvSpPr/>
      </dsp:nvSpPr>
      <dsp:spPr>
        <a:xfrm>
          <a:off x="6316175" y="266389"/>
          <a:ext cx="2181567" cy="38185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ms-MY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3600" b="1" kern="1200" dirty="0"/>
            <a:t>Pasca-moden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ms-MY" sz="2400" kern="1200" dirty="0"/>
            <a:t>(pascamoden – relativisme, subjektivisme, skeptisisme)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2400" kern="1200" dirty="0"/>
        </a:p>
      </dsp:txBody>
      <dsp:txXfrm>
        <a:off x="6380071" y="330285"/>
        <a:ext cx="2053775" cy="36907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3B97F8-219E-418A-8B25-A04712305930}">
      <dsp:nvSpPr>
        <dsp:cNvPr id="0" name=""/>
        <dsp:cNvSpPr/>
      </dsp:nvSpPr>
      <dsp:spPr>
        <a:xfrm>
          <a:off x="2996884" y="2238811"/>
          <a:ext cx="3768767" cy="2626117"/>
        </a:xfrm>
        <a:prstGeom prst="gear9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Politic &amp; Administration</a:t>
          </a:r>
        </a:p>
      </dsp:txBody>
      <dsp:txXfrm>
        <a:off x="3669173" y="2853966"/>
        <a:ext cx="2424189" cy="1349879"/>
      </dsp:txXfrm>
    </dsp:sp>
    <dsp:sp modelId="{41F06238-F2DF-47D1-A54F-D89F19618F72}">
      <dsp:nvSpPr>
        <dsp:cNvPr id="0" name=""/>
        <dsp:cNvSpPr/>
      </dsp:nvSpPr>
      <dsp:spPr>
        <a:xfrm>
          <a:off x="0" y="1843416"/>
          <a:ext cx="3027254" cy="1909903"/>
        </a:xfrm>
        <a:prstGeom prst="gear6">
          <a:avLst/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Technology &amp; Economy</a:t>
          </a:r>
        </a:p>
      </dsp:txBody>
      <dsp:txXfrm>
        <a:off x="643244" y="2327146"/>
        <a:ext cx="1740766" cy="942443"/>
      </dsp:txXfrm>
    </dsp:sp>
    <dsp:sp modelId="{BAAA58AB-3F1E-4066-83F9-1AD606611E8A}">
      <dsp:nvSpPr>
        <dsp:cNvPr id="0" name=""/>
        <dsp:cNvSpPr/>
      </dsp:nvSpPr>
      <dsp:spPr>
        <a:xfrm rot="19553167">
          <a:off x="2177539" y="-77279"/>
          <a:ext cx="2690254" cy="2204396"/>
        </a:xfrm>
        <a:prstGeom prst="gear6">
          <a:avLst/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Arts &amp; Culture</a:t>
          </a:r>
        </a:p>
      </dsp:txBody>
      <dsp:txXfrm rot="900000">
        <a:off x="2796408" y="377392"/>
        <a:ext cx="1452516" cy="1295054"/>
      </dsp:txXfrm>
    </dsp:sp>
    <dsp:sp modelId="{362A9269-C291-4B28-AB51-B8232F70B009}">
      <dsp:nvSpPr>
        <dsp:cNvPr id="0" name=""/>
        <dsp:cNvSpPr/>
      </dsp:nvSpPr>
      <dsp:spPr>
        <a:xfrm>
          <a:off x="3818397" y="1846628"/>
          <a:ext cx="3361430" cy="3361430"/>
        </a:xfrm>
        <a:prstGeom prst="circularArrow">
          <a:avLst>
            <a:gd name="adj1" fmla="val 4687"/>
            <a:gd name="adj2" fmla="val 299029"/>
            <a:gd name="adj3" fmla="val 2528477"/>
            <a:gd name="adj4" fmla="val 15835005"/>
            <a:gd name="adj5" fmla="val 5469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C270C8-C194-4B7D-B579-19F8F4506DE9}">
      <dsp:nvSpPr>
        <dsp:cNvPr id="0" name=""/>
        <dsp:cNvSpPr/>
      </dsp:nvSpPr>
      <dsp:spPr>
        <a:xfrm>
          <a:off x="-347639" y="1660343"/>
          <a:ext cx="2442289" cy="244228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15F65DD-45D2-401C-9F00-5B95527AB3F9}">
      <dsp:nvSpPr>
        <dsp:cNvPr id="0" name=""/>
        <dsp:cNvSpPr/>
      </dsp:nvSpPr>
      <dsp:spPr>
        <a:xfrm rot="11472307">
          <a:off x="2507400" y="-497529"/>
          <a:ext cx="2633279" cy="2633279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4482B-A26E-4CEF-AD64-D0EB3B63B6EC}">
      <dsp:nvSpPr>
        <dsp:cNvPr id="0" name=""/>
        <dsp:cNvSpPr/>
      </dsp:nvSpPr>
      <dsp:spPr>
        <a:xfrm>
          <a:off x="0" y="499673"/>
          <a:ext cx="7070912" cy="4419320"/>
        </a:xfrm>
        <a:prstGeom prst="swooshArrow">
          <a:avLst>
            <a:gd name="adj1" fmla="val 25000"/>
            <a:gd name="adj2" fmla="val 25000"/>
          </a:avLst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09493-B206-435F-9D59-BF44050F26C4}">
      <dsp:nvSpPr>
        <dsp:cNvPr id="0" name=""/>
        <dsp:cNvSpPr/>
      </dsp:nvSpPr>
      <dsp:spPr>
        <a:xfrm>
          <a:off x="696484" y="3785879"/>
          <a:ext cx="162630" cy="1626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175FDA-BB2D-4039-98D9-14114905AE0B}">
      <dsp:nvSpPr>
        <dsp:cNvPr id="0" name=""/>
        <dsp:cNvSpPr/>
      </dsp:nvSpPr>
      <dsp:spPr>
        <a:xfrm>
          <a:off x="304802" y="4026206"/>
          <a:ext cx="1607798" cy="10517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175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</a:rPr>
            <a:t>AGAMA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Skepticisme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Pluralisme </a:t>
          </a:r>
          <a:r>
            <a:rPr lang="en-US" sz="1400" b="1" kern="1200" dirty="0"/>
            <a:t>Agama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Atheisme</a:t>
          </a:r>
        </a:p>
      </dsp:txBody>
      <dsp:txXfrm>
        <a:off x="304802" y="4026206"/>
        <a:ext cx="1607798" cy="1051798"/>
      </dsp:txXfrm>
    </dsp:sp>
    <dsp:sp modelId="{C069E920-850A-4C36-93BE-ECF5BD400D29}">
      <dsp:nvSpPr>
        <dsp:cNvPr id="0" name=""/>
        <dsp:cNvSpPr/>
      </dsp:nvSpPr>
      <dsp:spPr>
        <a:xfrm>
          <a:off x="1845508" y="2757946"/>
          <a:ext cx="282836" cy="28283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881C7D-8E86-49C0-B15A-74BEF9A34E10}">
      <dsp:nvSpPr>
        <dsp:cNvPr id="0" name=""/>
        <dsp:cNvSpPr/>
      </dsp:nvSpPr>
      <dsp:spPr>
        <a:xfrm>
          <a:off x="1828800" y="3004829"/>
          <a:ext cx="1776643" cy="2019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869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ETIKA</a:t>
          </a:r>
          <a:endParaRPr lang="en-US" sz="1800" kern="1200" dirty="0">
            <a:solidFill>
              <a:schemeClr val="tx1"/>
            </a:solidFill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Relativisme Etika &amp; Moral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Masyarakat sbg Pemutus Nilai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Hedonisme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noProof="1"/>
            <a:t>Narcissisme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800" kern="1200" dirty="0"/>
        </a:p>
      </dsp:txBody>
      <dsp:txXfrm>
        <a:off x="1828800" y="3004829"/>
        <a:ext cx="1776643" cy="2019629"/>
      </dsp:txXfrm>
    </dsp:sp>
    <dsp:sp modelId="{EDF9506D-191E-4885-B280-D8F2253DC585}">
      <dsp:nvSpPr>
        <dsp:cNvPr id="0" name=""/>
        <dsp:cNvSpPr/>
      </dsp:nvSpPr>
      <dsp:spPr>
        <a:xfrm>
          <a:off x="3312722" y="2000474"/>
          <a:ext cx="374758" cy="37475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2344DA-2433-4BC3-9719-1FA88FC39FDA}">
      <dsp:nvSpPr>
        <dsp:cNvPr id="0" name=""/>
        <dsp:cNvSpPr/>
      </dsp:nvSpPr>
      <dsp:spPr>
        <a:xfrm>
          <a:off x="3479661" y="2331074"/>
          <a:ext cx="2087415" cy="273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577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PSIKOLOGI/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SOSIOLOGI</a:t>
          </a:r>
          <a:endParaRPr lang="en-US" sz="1500" kern="1200" dirty="0">
            <a:solidFill>
              <a:schemeClr val="tx1"/>
            </a:solidFill>
          </a:endParaRP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noProof="1"/>
            <a:t>Pluralisme Seks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noProof="1"/>
            <a:t>Penafian Hakikat Insan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noProof="1"/>
            <a:t>Masyarakat membentuk Individu  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noProof="1"/>
            <a:t>Pendidikan “Politically Correct”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/>
        </a:p>
      </dsp:txBody>
      <dsp:txXfrm>
        <a:off x="3479661" y="2331074"/>
        <a:ext cx="2087415" cy="2731139"/>
      </dsp:txXfrm>
    </dsp:sp>
    <dsp:sp modelId="{E9E50F2B-5757-41EB-AA75-C11DBB603320}">
      <dsp:nvSpPr>
        <dsp:cNvPr id="0" name=""/>
        <dsp:cNvSpPr/>
      </dsp:nvSpPr>
      <dsp:spPr>
        <a:xfrm>
          <a:off x="4910748" y="1499323"/>
          <a:ext cx="502034" cy="5020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8540D2-B52A-4247-8D36-B7D1168CF54F}">
      <dsp:nvSpPr>
        <dsp:cNvPr id="0" name=""/>
        <dsp:cNvSpPr/>
      </dsp:nvSpPr>
      <dsp:spPr>
        <a:xfrm>
          <a:off x="5161765" y="1750341"/>
          <a:ext cx="1484891" cy="31686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018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500" kern="1200" dirty="0"/>
        </a:p>
      </dsp:txBody>
      <dsp:txXfrm>
        <a:off x="5161765" y="1750341"/>
        <a:ext cx="1484891" cy="3168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Interconnected Block Process"/>
  <dgm:desc val="Use to show sequential steps in a process. Works best with small amounts of Level 1 text and medium amounts of Level 2 text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D358D-B32D-43BC-9609-CE115A25CF78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84359-5E05-41AC-BA2B-EFD8A7F0F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5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 err="1"/>
              <a:t>Tidak</a:t>
            </a:r>
            <a:r>
              <a:rPr lang="en-MY" dirty="0"/>
              <a:t> </a:t>
            </a:r>
            <a:r>
              <a:rPr lang="en-MY" dirty="0" err="1"/>
              <a:t>percaya</a:t>
            </a:r>
            <a:r>
              <a:rPr lang="en-MY" dirty="0"/>
              <a:t> </a:t>
            </a:r>
            <a:r>
              <a:rPr lang="en-MY" dirty="0" err="1"/>
              <a:t>kepada</a:t>
            </a:r>
            <a:r>
              <a:rPr lang="en-MY" dirty="0"/>
              <a:t> agama, </a:t>
            </a:r>
            <a:r>
              <a:rPr lang="en-MY" dirty="0" err="1"/>
              <a:t>tetapi</a:t>
            </a:r>
            <a:r>
              <a:rPr lang="en-MY" dirty="0"/>
              <a:t> </a:t>
            </a:r>
            <a:r>
              <a:rPr lang="en-MY" dirty="0" err="1"/>
              <a:t>percaya</a:t>
            </a:r>
            <a:r>
              <a:rPr lang="en-MY" dirty="0"/>
              <a:t> </a:t>
            </a:r>
            <a:r>
              <a:rPr lang="en-MY" dirty="0" err="1"/>
              <a:t>kepada</a:t>
            </a:r>
            <a:r>
              <a:rPr lang="en-MY" dirty="0"/>
              <a:t> “higher force”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484359-5E05-41AC-BA2B-EFD8A7F0FB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89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484359-5E05-41AC-BA2B-EFD8A7F0FB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27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D82F3-D1AB-4C3A-B1FE-6BE6B3B968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99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97F98-31B2-4881-A2EF-6B8FBE7F37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56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69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2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12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33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5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31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8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4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1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50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E40B9-4DA7-4D3E-8458-F72FBF06D5C7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3AFF9-503E-46AD-B4A5-9EEDCC705C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4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2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K9v1tReAZc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4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0" y="0"/>
            <a:ext cx="9144001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52650" y="419100"/>
            <a:ext cx="7886700" cy="5257800"/>
          </a:xfrm>
        </p:spPr>
        <p:txBody>
          <a:bodyPr>
            <a:noAutofit/>
          </a:bodyPr>
          <a:lstStyle/>
          <a:p>
            <a:pPr lvl="0" algn="ctr"/>
            <a:r>
              <a:rPr lang="en-US" sz="3600" b="1" dirty="0" err="1">
                <a:solidFill>
                  <a:schemeClr val="bg1"/>
                </a:solidFill>
                <a:latin typeface="+mn-lt"/>
                <a:ea typeface="Kozuka Mincho Pro H" panose="02020A00000000000000" pitchFamily="18" charset="-128"/>
              </a:rPr>
              <a:t>Tajuk</a:t>
            </a:r>
            <a:r>
              <a:rPr lang="en-US" sz="3600" b="1" dirty="0">
                <a:solidFill>
                  <a:schemeClr val="bg1"/>
                </a:solidFill>
                <a:latin typeface="+mn-lt"/>
                <a:ea typeface="Kozuka Mincho Pro H" panose="02020A00000000000000" pitchFamily="18" charset="-128"/>
              </a:rPr>
              <a:t> 9</a:t>
            </a:r>
            <a:br>
              <a:rPr lang="en-US" sz="3600" b="1" dirty="0">
                <a:solidFill>
                  <a:schemeClr val="bg1"/>
                </a:solidFill>
                <a:latin typeface="+mn-lt"/>
                <a:ea typeface="Kozuka Mincho Pro H" panose="02020A00000000000000" pitchFamily="18" charset="-128"/>
              </a:rPr>
            </a:br>
            <a:br>
              <a:rPr lang="en-US" sz="3600" b="1" dirty="0">
                <a:solidFill>
                  <a:schemeClr val="bg1"/>
                </a:solidFill>
                <a:latin typeface="+mn-lt"/>
                <a:ea typeface="Kozuka Mincho Pro H" panose="02020A00000000000000" pitchFamily="18" charset="-128"/>
              </a:rPr>
            </a:br>
            <a:r>
              <a:rPr lang="de-DE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Kozuka Mincho Pro H" panose="02020A00000000000000" pitchFamily="18" charset="-128"/>
              </a:rPr>
              <a:t>ALIRAN IDEOLOGI</a:t>
            </a:r>
            <a:r>
              <a:rPr lang="de-DE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Kozuka Mincho Pro H" panose="02020A00000000000000" pitchFamily="18" charset="-128"/>
              </a:rPr>
              <a:t> </a:t>
            </a:r>
            <a:br>
              <a:rPr lang="de-DE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Kozuka Mincho Pro H" panose="02020A00000000000000" pitchFamily="18" charset="-128"/>
              </a:rPr>
            </a:br>
            <a:r>
              <a:rPr lang="de-DE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Kozuka Mincho Pro H" panose="02020A00000000000000" pitchFamily="18" charset="-128"/>
              </a:rPr>
              <a:t>DAN ISU SEMASA</a:t>
            </a:r>
            <a:endParaRPr lang="en-US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Kozuka Mincho Pro H" panose="02020A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28084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KOMUNISME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KOMUNISME </a:t>
            </a:r>
            <a:r>
              <a:rPr lang="en-US" dirty="0" err="1"/>
              <a:t>Iaitu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politik</a:t>
            </a:r>
            <a:r>
              <a:rPr lang="en-US" dirty="0"/>
              <a:t> yang </a:t>
            </a:r>
            <a:r>
              <a:rPr lang="en-US" dirty="0" err="1"/>
              <a:t>hendak</a:t>
            </a:r>
            <a:r>
              <a:rPr lang="en-US" dirty="0"/>
              <a:t> </a:t>
            </a:r>
            <a:r>
              <a:rPr lang="en-US" dirty="0" err="1"/>
              <a:t>menjadikan</a:t>
            </a:r>
            <a:r>
              <a:rPr lang="en-US" dirty="0"/>
              <a:t> </a:t>
            </a:r>
            <a:r>
              <a:rPr lang="en-US" dirty="0" err="1"/>
              <a:t>faktor</a:t>
            </a:r>
            <a:r>
              <a:rPr lang="en-US" dirty="0"/>
              <a:t> </a:t>
            </a:r>
            <a:r>
              <a:rPr lang="en-US" dirty="0" err="1"/>
              <a:t>pengeluaran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barangan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milik</a:t>
            </a:r>
            <a:r>
              <a:rPr lang="en-US" dirty="0"/>
              <a:t> </a:t>
            </a:r>
            <a:r>
              <a:rPr lang="en-US" dirty="0" err="1"/>
              <a:t>negara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milik</a:t>
            </a:r>
            <a:r>
              <a:rPr lang="en-US" dirty="0"/>
              <a:t> </a:t>
            </a:r>
            <a:r>
              <a:rPr lang="en-US" dirty="0" err="1"/>
              <a:t>bersama</a:t>
            </a:r>
            <a:r>
              <a:rPr lang="en-US" dirty="0"/>
              <a:t>.   </a:t>
            </a:r>
          </a:p>
          <a:p>
            <a:r>
              <a:rPr lang="en-US" dirty="0" err="1"/>
              <a:t>Ciri-ciri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Komunisme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*</a:t>
            </a:r>
            <a:r>
              <a:rPr lang="en-US" dirty="0" err="1"/>
              <a:t>Menghapuskan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</a:t>
            </a:r>
            <a:r>
              <a:rPr lang="en-US" dirty="0" err="1"/>
              <a:t>milik</a:t>
            </a:r>
            <a:r>
              <a:rPr lang="en-US" dirty="0"/>
              <a:t> </a:t>
            </a:r>
            <a:r>
              <a:rPr lang="en-US" dirty="0" err="1"/>
              <a:t>persendirian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*</a:t>
            </a:r>
            <a:r>
              <a:rPr lang="en-US" dirty="0" err="1"/>
              <a:t>Menghapuskan</a:t>
            </a:r>
            <a:r>
              <a:rPr lang="en-US" dirty="0"/>
              <a:t> unit </a:t>
            </a:r>
            <a:r>
              <a:rPr lang="en-US" dirty="0" err="1"/>
              <a:t>keluarga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*</a:t>
            </a:r>
            <a:r>
              <a:rPr lang="en-US" dirty="0" err="1"/>
              <a:t>Menghapuskan</a:t>
            </a:r>
            <a:r>
              <a:rPr lang="en-US" dirty="0"/>
              <a:t> </a:t>
            </a:r>
            <a:r>
              <a:rPr lang="en-US" dirty="0" err="1"/>
              <a:t>segala</a:t>
            </a:r>
            <a:r>
              <a:rPr lang="en-US" dirty="0"/>
              <a:t> agama.</a:t>
            </a:r>
          </a:p>
        </p:txBody>
      </p:sp>
    </p:spTree>
    <p:extLst>
      <p:ext uri="{BB962C8B-B14F-4D97-AF65-F5344CB8AC3E}">
        <p14:creationId xmlns:p14="http://schemas.microsoft.com/office/powerpoint/2010/main" val="2679227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RELATIVISME </a:t>
            </a:r>
            <a:r>
              <a:rPr lang="en-US" dirty="0" err="1"/>
              <a:t>Iaitu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bahawa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moral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semestinya</a:t>
            </a:r>
            <a:r>
              <a:rPr lang="en-US" dirty="0"/>
              <a:t> </a:t>
            </a:r>
            <a:r>
              <a:rPr lang="en-US" dirty="0" err="1"/>
              <a:t>mutlak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berbeza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individu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kebudayaan</a:t>
            </a:r>
            <a:r>
              <a:rPr lang="en-US" dirty="0"/>
              <a:t>.   </a:t>
            </a:r>
          </a:p>
          <a:p>
            <a:pPr algn="just"/>
            <a:r>
              <a:rPr lang="en-US" dirty="0"/>
              <a:t>Dari </a:t>
            </a:r>
            <a:r>
              <a:rPr lang="en-US" dirty="0" err="1"/>
              <a:t>sudut</a:t>
            </a:r>
            <a:r>
              <a:rPr lang="en-US" dirty="0"/>
              <a:t> lain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menyatakan</a:t>
            </a:r>
            <a:r>
              <a:rPr lang="en-US" dirty="0"/>
              <a:t> </a:t>
            </a:r>
            <a:r>
              <a:rPr lang="en-US" dirty="0" err="1"/>
              <a:t>bahawa</a:t>
            </a:r>
            <a:r>
              <a:rPr lang="en-US" dirty="0"/>
              <a:t> </a:t>
            </a:r>
            <a:r>
              <a:rPr lang="en-US" dirty="0" err="1"/>
              <a:t>tiada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mutlak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menghukum</a:t>
            </a:r>
            <a:r>
              <a:rPr lang="en-US" dirty="0"/>
              <a:t> </a:t>
            </a:r>
            <a:r>
              <a:rPr lang="en-US" dirty="0" err="1"/>
              <a:t>sesuatu</a:t>
            </a:r>
            <a:r>
              <a:rPr lang="en-US" dirty="0"/>
              <a:t> </a:t>
            </a:r>
            <a:r>
              <a:rPr lang="en-US" dirty="0" err="1"/>
              <a:t>perbuatan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realitif</a:t>
            </a:r>
            <a:r>
              <a:rPr lang="en-US" dirty="0"/>
              <a:t> </a:t>
            </a:r>
            <a:r>
              <a:rPr lang="en-US" dirty="0" err="1"/>
              <a:t>iaitu</a:t>
            </a:r>
            <a:r>
              <a:rPr lang="en-US" dirty="0"/>
              <a:t> </a:t>
            </a:r>
            <a:r>
              <a:rPr lang="en-US" dirty="0" err="1"/>
              <a:t>tiada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jawapan</a:t>
            </a:r>
            <a:r>
              <a:rPr lang="en-US" dirty="0"/>
              <a:t>. </a:t>
            </a:r>
            <a:r>
              <a:rPr lang="en-US" dirty="0" err="1"/>
              <a:t>Tiada</a:t>
            </a:r>
            <a:r>
              <a:rPr lang="en-US" dirty="0"/>
              <a:t> </a:t>
            </a:r>
            <a:r>
              <a:rPr lang="en-US" dirty="0" err="1"/>
              <a:t>siapa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betul</a:t>
            </a:r>
            <a:r>
              <a:rPr lang="en-US" dirty="0"/>
              <a:t> </a:t>
            </a:r>
            <a:r>
              <a:rPr lang="en-US" dirty="0" err="1"/>
              <a:t>semuanya</a:t>
            </a:r>
            <a:r>
              <a:rPr lang="en-US" dirty="0"/>
              <a:t> </a:t>
            </a:r>
            <a:r>
              <a:rPr lang="en-US" dirty="0" err="1"/>
              <a:t>tertakluk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pendangan</a:t>
            </a:r>
            <a:r>
              <a:rPr lang="en-US" dirty="0"/>
              <a:t>.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pendapat</a:t>
            </a:r>
            <a:r>
              <a:rPr lang="en-US" dirty="0"/>
              <a:t>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diterima</a:t>
            </a:r>
            <a:r>
              <a:rPr lang="en-US" dirty="0"/>
              <a:t>. [</a:t>
            </a:r>
            <a:r>
              <a:rPr lang="en-US" dirty="0" err="1"/>
              <a:t>Teori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diperkenalkan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Albert Einstein (1879-1955) ]</a:t>
            </a:r>
          </a:p>
          <a:p>
            <a:pPr algn="just"/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mempertikaikan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 </a:t>
            </a:r>
            <a:r>
              <a:rPr lang="en-US" dirty="0" err="1"/>
              <a:t>Nabi</a:t>
            </a:r>
            <a:r>
              <a:rPr lang="en-US" dirty="0"/>
              <a:t> Muhammad .</a:t>
            </a:r>
            <a:r>
              <a:rPr lang="en-US" dirty="0" err="1"/>
              <a:t>Mereka</a:t>
            </a:r>
            <a:r>
              <a:rPr lang="en-US" dirty="0"/>
              <a:t> juga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mengikhtiraf</a:t>
            </a:r>
            <a:r>
              <a:rPr lang="en-US" dirty="0"/>
              <a:t> </a:t>
            </a:r>
            <a:r>
              <a:rPr lang="en-US" dirty="0" err="1"/>
              <a:t>pendapat</a:t>
            </a:r>
            <a:r>
              <a:rPr lang="en-US" dirty="0"/>
              <a:t> yang </a:t>
            </a:r>
            <a:r>
              <a:rPr lang="en-US" dirty="0" err="1"/>
              <a:t>sahih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ijmak</a:t>
            </a:r>
            <a:r>
              <a:rPr lang="en-US" dirty="0"/>
              <a:t> </a:t>
            </a:r>
            <a:r>
              <a:rPr lang="en-US" dirty="0" err="1"/>
              <a:t>ulama</a:t>
            </a:r>
            <a:r>
              <a:rPr lang="en-U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41976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sharpenSoften amount="-500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8413"/>
          <a:stretch/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Diagram 5"/>
          <p:cNvGraphicFramePr/>
          <p:nvPr/>
        </p:nvGraphicFramePr>
        <p:xfrm>
          <a:off x="1828800" y="457200"/>
          <a:ext cx="8382000" cy="601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1873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8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ms-MY" b="1" dirty="0"/>
              <a:t>Garis masa</a:t>
            </a:r>
            <a:endParaRPr lang="en-MY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828800" y="1825625"/>
          <a:ext cx="850231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2887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 descr="https://image.slidesharecdn.com/modernismvspostmodernism1-150227091913-conversion-gate02/95/modernism-vs-postmodernism-1-1-638.jpg?cb=142505039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 b="4745"/>
          <a:stretch/>
        </p:blipFill>
        <p:spPr bwMode="auto">
          <a:xfrm>
            <a:off x="1783556" y="914401"/>
            <a:ext cx="8273462" cy="468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MY" sz="4800" b="1" i="1" dirty="0">
                <a:latin typeface="Adobe Caslon Pro" panose="0205050205050A020403" pitchFamily="18" charset="0"/>
              </a:rPr>
              <a:t>Modern vs Post-Modern</a:t>
            </a:r>
          </a:p>
        </p:txBody>
      </p:sp>
      <p:pic>
        <p:nvPicPr>
          <p:cNvPr id="6" name="Picture 2" descr="https://usercontent2.hubstatic.com/12254677_f5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883" y="4095750"/>
            <a:ext cx="248073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s://kmooki.files.wordpress.com/2013/10/screenshot-from-2013-10-23-04120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" t="77205" r="1155"/>
          <a:stretch/>
        </p:blipFill>
        <p:spPr bwMode="auto">
          <a:xfrm>
            <a:off x="1852613" y="5499078"/>
            <a:ext cx="8458200" cy="135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254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s://image.slidesharecdn.com/modernismvspostmodernism1-150227091913-conversion-gate02/95/modernism-vs-postmodernism-1-1-638.jpg?cb=142505039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36" t="34120" r="59142" b="4745"/>
          <a:stretch/>
        </p:blipFill>
        <p:spPr bwMode="auto">
          <a:xfrm>
            <a:off x="4267201" y="1600200"/>
            <a:ext cx="1915887" cy="454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2370412" y="-15288"/>
            <a:ext cx="3868340" cy="823912"/>
          </a:xfrm>
        </p:spPr>
        <p:txBody>
          <a:bodyPr/>
          <a:lstStyle/>
          <a:p>
            <a:r>
              <a:rPr lang="en-MY" sz="3400" dirty="0">
                <a:solidFill>
                  <a:srgbClr val="FF0066"/>
                </a:solidFill>
              </a:rPr>
              <a:t>MODENISME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981200" y="838200"/>
            <a:ext cx="3868340" cy="3684588"/>
          </a:xfrm>
        </p:spPr>
        <p:txBody>
          <a:bodyPr>
            <a:noAutofit/>
          </a:bodyPr>
          <a:lstStyle/>
          <a:p>
            <a:r>
              <a:rPr lang="en-MY" sz="1800" b="1" dirty="0" err="1"/>
              <a:t>Kebenaran</a:t>
            </a:r>
            <a:r>
              <a:rPr lang="en-MY" sz="1800" dirty="0"/>
              <a:t>: </a:t>
            </a:r>
            <a:r>
              <a:rPr lang="en-MY" sz="1800" b="1" dirty="0" err="1"/>
              <a:t>Mutlak</a:t>
            </a:r>
            <a:r>
              <a:rPr lang="en-MY" sz="1800" b="1" dirty="0"/>
              <a:t> &amp; </a:t>
            </a:r>
            <a:r>
              <a:rPr lang="en-MY" sz="1800" b="1" dirty="0" err="1"/>
              <a:t>Objektif</a:t>
            </a:r>
            <a:endParaRPr lang="en-MY" sz="1800" b="1" dirty="0"/>
          </a:p>
          <a:p>
            <a:r>
              <a:rPr lang="en-MY" sz="1800" dirty="0" err="1"/>
              <a:t>Sentralisasi</a:t>
            </a:r>
            <a:endParaRPr lang="en-MY" sz="1800" dirty="0"/>
          </a:p>
          <a:p>
            <a:r>
              <a:rPr lang="en-MY" sz="1800" dirty="0" err="1"/>
              <a:t>Pertarungan</a:t>
            </a:r>
            <a:r>
              <a:rPr lang="en-MY" sz="1800" dirty="0"/>
              <a:t> </a:t>
            </a:r>
            <a:r>
              <a:rPr lang="en-MY" sz="1800" dirty="0" err="1"/>
              <a:t>Kelas</a:t>
            </a:r>
            <a:endParaRPr lang="en-MY" sz="1800" dirty="0"/>
          </a:p>
          <a:p>
            <a:r>
              <a:rPr lang="en-MY" sz="1800" dirty="0" err="1"/>
              <a:t>Konstruksi</a:t>
            </a:r>
            <a:endParaRPr lang="en-MY" sz="1800" dirty="0"/>
          </a:p>
          <a:p>
            <a:r>
              <a:rPr lang="en-MY" sz="1800" dirty="0" err="1"/>
              <a:t>Budaya</a:t>
            </a:r>
            <a:endParaRPr lang="en-MY" sz="1800" dirty="0"/>
          </a:p>
          <a:p>
            <a:r>
              <a:rPr lang="en-MY" sz="1800" dirty="0" err="1"/>
              <a:t>Hermeneutis</a:t>
            </a:r>
            <a:endParaRPr lang="en-MY" sz="1800" dirty="0"/>
          </a:p>
          <a:p>
            <a:r>
              <a:rPr lang="en-MY" sz="1800" dirty="0" err="1"/>
              <a:t>Budaya</a:t>
            </a:r>
            <a:r>
              <a:rPr lang="en-MY" sz="1800" dirty="0"/>
              <a:t> Tinggi</a:t>
            </a:r>
          </a:p>
          <a:p>
            <a:r>
              <a:rPr lang="en-MY" sz="1800" dirty="0" err="1"/>
              <a:t>Hierarki</a:t>
            </a:r>
            <a:endParaRPr lang="en-MY" sz="1800" dirty="0"/>
          </a:p>
          <a:p>
            <a:r>
              <a:rPr lang="en-MY" sz="1800" dirty="0" err="1"/>
              <a:t>Industri</a:t>
            </a:r>
            <a:endParaRPr lang="en-MY" sz="1800" dirty="0"/>
          </a:p>
          <a:p>
            <a:r>
              <a:rPr lang="en-MY" sz="1800" dirty="0" err="1"/>
              <a:t>Teori</a:t>
            </a:r>
            <a:endParaRPr lang="en-MY" sz="1800" dirty="0"/>
          </a:p>
          <a:p>
            <a:r>
              <a:rPr lang="en-MY" sz="1800" dirty="0" err="1"/>
              <a:t>Kekuatan</a:t>
            </a:r>
            <a:r>
              <a:rPr lang="en-MY" sz="1800" dirty="0"/>
              <a:t> Negara</a:t>
            </a:r>
          </a:p>
          <a:p>
            <a:r>
              <a:rPr lang="en-MY" sz="1800" dirty="0"/>
              <a:t>Agama</a:t>
            </a:r>
          </a:p>
          <a:p>
            <a:r>
              <a:rPr lang="en-MY" sz="1800" dirty="0" err="1"/>
              <a:t>Legitimasi</a:t>
            </a:r>
            <a:endParaRPr lang="en-MY" sz="1800" dirty="0"/>
          </a:p>
          <a:p>
            <a:r>
              <a:rPr lang="en-MY" sz="1800" dirty="0" err="1"/>
              <a:t>Konsensus</a:t>
            </a:r>
            <a:endParaRPr lang="en-MY" sz="1800" dirty="0"/>
          </a:p>
          <a:p>
            <a:r>
              <a:rPr lang="en-MY" sz="1800" dirty="0" err="1"/>
              <a:t>Budaya</a:t>
            </a:r>
            <a:r>
              <a:rPr lang="en-MY" sz="1800" dirty="0"/>
              <a:t> </a:t>
            </a:r>
            <a:r>
              <a:rPr lang="en-MY" sz="1800" dirty="0" err="1"/>
              <a:t>Tradisional</a:t>
            </a:r>
            <a:endParaRPr lang="en-MY" sz="1800" dirty="0"/>
          </a:p>
          <a:p>
            <a:r>
              <a:rPr lang="en-MY" sz="1800" dirty="0" err="1"/>
              <a:t>Kontinuiti</a:t>
            </a:r>
            <a:endParaRPr lang="en-MY" sz="18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468983" y="8770"/>
            <a:ext cx="3887391" cy="823912"/>
          </a:xfrm>
        </p:spPr>
        <p:txBody>
          <a:bodyPr>
            <a:normAutofit fontScale="92500"/>
          </a:bodyPr>
          <a:lstStyle/>
          <a:p>
            <a:pPr algn="ctr"/>
            <a:r>
              <a:rPr lang="en-MY" sz="4000" dirty="0">
                <a:solidFill>
                  <a:srgbClr val="FF0066"/>
                </a:solidFill>
              </a:rPr>
              <a:t>POS-MODENISME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468983" y="832682"/>
            <a:ext cx="3887391" cy="3684588"/>
          </a:xfrm>
        </p:spPr>
        <p:txBody>
          <a:bodyPr>
            <a:noAutofit/>
          </a:bodyPr>
          <a:lstStyle/>
          <a:p>
            <a:r>
              <a:rPr lang="en-MY" sz="1800" b="1" dirty="0" err="1"/>
              <a:t>Kebenaran</a:t>
            </a:r>
            <a:r>
              <a:rPr lang="en-MY" sz="1800" dirty="0"/>
              <a:t>: </a:t>
            </a:r>
            <a:r>
              <a:rPr lang="en-MY" sz="1800" b="1" dirty="0" err="1"/>
              <a:t>Relatif</a:t>
            </a:r>
            <a:r>
              <a:rPr lang="en-MY" sz="1800" b="1" dirty="0"/>
              <a:t> &amp; </a:t>
            </a:r>
            <a:r>
              <a:rPr lang="en-MY" sz="1800" b="1" dirty="0" err="1"/>
              <a:t>Subjektif</a:t>
            </a:r>
            <a:endParaRPr lang="en-MY" sz="1800" b="1" dirty="0"/>
          </a:p>
          <a:p>
            <a:r>
              <a:rPr lang="en-MY" sz="1800" dirty="0" err="1"/>
              <a:t>Desentralisasi</a:t>
            </a:r>
            <a:endParaRPr lang="en-MY" sz="1800" dirty="0"/>
          </a:p>
          <a:p>
            <a:r>
              <a:rPr lang="en-MY" sz="1800" dirty="0" err="1"/>
              <a:t>Pertarungan</a:t>
            </a:r>
            <a:r>
              <a:rPr lang="en-MY" sz="1800" dirty="0"/>
              <a:t> </a:t>
            </a:r>
            <a:r>
              <a:rPr lang="en-MY" sz="1800" dirty="0" err="1"/>
              <a:t>Etnik</a:t>
            </a:r>
            <a:endParaRPr lang="en-MY" sz="1800" dirty="0"/>
          </a:p>
          <a:p>
            <a:r>
              <a:rPr lang="en-MY" sz="1800" dirty="0" err="1"/>
              <a:t>Dekonstruksi</a:t>
            </a:r>
            <a:endParaRPr lang="en-MY" sz="1800" dirty="0"/>
          </a:p>
          <a:p>
            <a:r>
              <a:rPr lang="en-MY" sz="1800" dirty="0"/>
              <a:t>Sub-</a:t>
            </a:r>
            <a:r>
              <a:rPr lang="en-MY" sz="1800" dirty="0" err="1"/>
              <a:t>Budaya</a:t>
            </a:r>
            <a:endParaRPr lang="en-MY" sz="1800" dirty="0"/>
          </a:p>
          <a:p>
            <a:r>
              <a:rPr lang="en-MY" sz="1800" dirty="0" err="1"/>
              <a:t>Nihilisme</a:t>
            </a:r>
            <a:endParaRPr lang="en-MY" sz="1800" dirty="0"/>
          </a:p>
          <a:p>
            <a:r>
              <a:rPr lang="en-MY" sz="1800" dirty="0" err="1"/>
              <a:t>Budaya</a:t>
            </a:r>
            <a:r>
              <a:rPr lang="en-MY" sz="1800" dirty="0"/>
              <a:t> </a:t>
            </a:r>
            <a:r>
              <a:rPr lang="en-MY" sz="1800" dirty="0" err="1"/>
              <a:t>Rendah</a:t>
            </a:r>
            <a:endParaRPr lang="en-MY" sz="1800" dirty="0"/>
          </a:p>
          <a:p>
            <a:r>
              <a:rPr lang="en-MY" sz="1800" dirty="0" err="1"/>
              <a:t>Anarki</a:t>
            </a:r>
            <a:endParaRPr lang="en-MY" sz="1800" dirty="0"/>
          </a:p>
          <a:p>
            <a:r>
              <a:rPr lang="en-MY" sz="1800" dirty="0" err="1"/>
              <a:t>Pasca-Industri</a:t>
            </a:r>
            <a:endParaRPr lang="en-MY" sz="1800" dirty="0"/>
          </a:p>
          <a:p>
            <a:r>
              <a:rPr lang="en-MY" sz="1800" dirty="0" err="1"/>
              <a:t>Paradigma</a:t>
            </a:r>
            <a:endParaRPr lang="en-MY" sz="1800" dirty="0"/>
          </a:p>
          <a:p>
            <a:r>
              <a:rPr lang="en-MY" sz="1800" dirty="0" err="1"/>
              <a:t>Kekuatan</a:t>
            </a:r>
            <a:r>
              <a:rPr lang="en-MY" sz="1800" dirty="0"/>
              <a:t> </a:t>
            </a:r>
            <a:r>
              <a:rPr lang="en-MY" sz="1800" dirty="0" err="1"/>
              <a:t>Bersama</a:t>
            </a:r>
            <a:endParaRPr lang="en-MY" sz="1800" dirty="0"/>
          </a:p>
          <a:p>
            <a:r>
              <a:rPr lang="en-MY" sz="1800" dirty="0" err="1"/>
              <a:t>Sekte-sekte</a:t>
            </a:r>
            <a:endParaRPr lang="en-MY" sz="1800" dirty="0"/>
          </a:p>
          <a:p>
            <a:r>
              <a:rPr lang="en-MY" sz="1800" dirty="0" err="1"/>
              <a:t>Delegitimasi</a:t>
            </a:r>
            <a:endParaRPr lang="en-MY" sz="1800" dirty="0"/>
          </a:p>
          <a:p>
            <a:r>
              <a:rPr lang="en-MY" sz="1800" dirty="0" err="1"/>
              <a:t>Dekonsensus</a:t>
            </a:r>
            <a:endParaRPr lang="en-MY" sz="1800" dirty="0"/>
          </a:p>
          <a:p>
            <a:r>
              <a:rPr lang="en-MY" sz="1800" dirty="0" err="1"/>
              <a:t>Liberalisme</a:t>
            </a:r>
            <a:endParaRPr lang="en-MY" sz="1800" dirty="0"/>
          </a:p>
          <a:p>
            <a:r>
              <a:rPr lang="en-MY" sz="1800" dirty="0" err="1"/>
              <a:t>Diskontinuiti</a:t>
            </a:r>
            <a:endParaRPr lang="en-MY" sz="1800" dirty="0"/>
          </a:p>
          <a:p>
            <a:endParaRPr lang="en-MY" sz="1800" dirty="0"/>
          </a:p>
        </p:txBody>
      </p:sp>
      <p:pic>
        <p:nvPicPr>
          <p:cNvPr id="9" name="Picture 2" descr="https://image.slidesharecdn.com/modernismvspostmodernism1-150227091913-conversion-gate02/95/modernism-vs-postmodernism-1-1-638.jpg?cb=142505039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449" t="32230" r="4775" b="9566"/>
          <a:stretch/>
        </p:blipFill>
        <p:spPr bwMode="auto">
          <a:xfrm>
            <a:off x="8795658" y="1600201"/>
            <a:ext cx="1872343" cy="4545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3809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8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268875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0066"/>
                </a:solidFill>
              </a:rPr>
              <a:t>CABARAN IDEOLOGI </a:t>
            </a:r>
            <a:br>
              <a:rPr lang="en-US" b="1" dirty="0">
                <a:solidFill>
                  <a:srgbClr val="FF0066"/>
                </a:solidFill>
              </a:rPr>
            </a:br>
            <a:r>
              <a:rPr lang="en-US" b="1" dirty="0">
                <a:solidFill>
                  <a:srgbClr val="FF0066"/>
                </a:solidFill>
              </a:rPr>
              <a:t>RELATIVISME PASCAMODEN</a:t>
            </a:r>
            <a:endParaRPr lang="en-MY" b="1" dirty="0">
              <a:solidFill>
                <a:srgbClr val="FF0066"/>
              </a:solidFill>
            </a:endParaRPr>
          </a:p>
        </p:txBody>
      </p:sp>
      <p:graphicFrame>
        <p:nvGraphicFramePr>
          <p:cNvPr id="3" name="Diagram 2"/>
          <p:cNvGraphicFramePr/>
          <p:nvPr/>
        </p:nvGraphicFramePr>
        <p:xfrm>
          <a:off x="2181728" y="1676401"/>
          <a:ext cx="7648073" cy="4774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8915401" y="6248401"/>
            <a:ext cx="1716506" cy="609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dirty="0"/>
              <a:t>Daniel Bell. 1976. </a:t>
            </a:r>
          </a:p>
          <a:p>
            <a:pPr algn="ctr"/>
            <a:r>
              <a:rPr lang="en-US" sz="1100" b="1" dirty="0"/>
              <a:t>The Cultural Contradictions of Capitalism</a:t>
            </a:r>
            <a:endParaRPr lang="en-MY" sz="1100" b="1" dirty="0"/>
          </a:p>
        </p:txBody>
      </p:sp>
    </p:spTree>
    <p:extLst>
      <p:ext uri="{BB962C8B-B14F-4D97-AF65-F5344CB8AC3E}">
        <p14:creationId xmlns:p14="http://schemas.microsoft.com/office/powerpoint/2010/main" val="411213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8284" y="-34966"/>
            <a:ext cx="7113229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RELATIVISME PASCAMODEN: </a:t>
            </a:r>
          </a:p>
          <a:p>
            <a:r>
              <a:rPr lang="en-US" sz="2800" b="1" dirty="0">
                <a:solidFill>
                  <a:srgbClr val="00B050"/>
                </a:solidFill>
              </a:rPr>
              <a:t>KEHIDUPAN TANPA HAKIKAT DAN KEBENARAN</a:t>
            </a:r>
          </a:p>
          <a:p>
            <a:endParaRPr lang="en-US" sz="2400" b="1" noProof="1">
              <a:solidFill>
                <a:srgbClr val="00B050"/>
              </a:solidFill>
            </a:endParaRPr>
          </a:p>
          <a:p>
            <a:r>
              <a:rPr lang="en-US" b="1" noProof="1">
                <a:solidFill>
                  <a:srgbClr val="C00000"/>
                </a:solidFill>
              </a:rPr>
              <a:t>Intipati cabaran ideologi semasa yang sedang dihadapi </a:t>
            </a:r>
          </a:p>
          <a:p>
            <a:r>
              <a:rPr lang="en-US" b="1" noProof="1">
                <a:solidFill>
                  <a:srgbClr val="C00000"/>
                </a:solidFill>
              </a:rPr>
              <a:t>oleh umat manusia lokal dan global yang terbit dari </a:t>
            </a:r>
          </a:p>
          <a:p>
            <a:r>
              <a:rPr lang="en-US" b="1" noProof="1">
                <a:solidFill>
                  <a:srgbClr val="C00000"/>
                </a:solidFill>
              </a:rPr>
              <a:t>pemikiran Falsafah Relativisme yang menafikan </a:t>
            </a:r>
          </a:p>
          <a:p>
            <a:r>
              <a:rPr lang="en-US" b="1" noProof="1">
                <a:solidFill>
                  <a:srgbClr val="C00000"/>
                </a:solidFill>
              </a:rPr>
              <a:t>Kewujudan Hakikat dan Kebenaran yang boleh </a:t>
            </a:r>
          </a:p>
          <a:p>
            <a:r>
              <a:rPr lang="en-US" b="1" noProof="1">
                <a:solidFill>
                  <a:srgbClr val="C00000"/>
                </a:solidFill>
              </a:rPr>
              <a:t>diketahui di luar diri manusia, sebaliknya </a:t>
            </a:r>
          </a:p>
          <a:p>
            <a:r>
              <a:rPr lang="en-US" b="1" noProof="1">
                <a:solidFill>
                  <a:srgbClr val="C00000"/>
                </a:solidFill>
              </a:rPr>
              <a:t>bergantung pada kerangka pemikiran </a:t>
            </a:r>
          </a:p>
          <a:p>
            <a:r>
              <a:rPr lang="en-US" b="1" noProof="1">
                <a:solidFill>
                  <a:srgbClr val="C00000"/>
                </a:solidFill>
              </a:rPr>
              <a:t>masing-masing.</a:t>
            </a:r>
          </a:p>
          <a:p>
            <a:endParaRPr lang="en-US" sz="2400" noProof="1">
              <a:solidFill>
                <a:srgbClr val="FFFF00"/>
              </a:solidFill>
            </a:endParaRPr>
          </a:p>
          <a:p>
            <a:endParaRPr lang="en-US" noProof="1">
              <a:solidFill>
                <a:srgbClr val="FFFF00"/>
              </a:solidFill>
            </a:endParaRPr>
          </a:p>
          <a:p>
            <a:endParaRPr lang="en-US" sz="2400" dirty="0" err="1">
              <a:solidFill>
                <a:srgbClr val="FFFF00"/>
              </a:solidFill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3505200" y="347975"/>
          <a:ext cx="7070912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118226" y="1667436"/>
            <a:ext cx="13211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POLITIK/</a:t>
            </a:r>
          </a:p>
          <a:p>
            <a:r>
              <a:rPr lang="en-US" b="1" dirty="0"/>
              <a:t>EKONOMI</a:t>
            </a:r>
          </a:p>
          <a:p>
            <a:r>
              <a:rPr lang="en-US" sz="1400" b="1" noProof="1"/>
              <a:t>Politik Pasca-Kebenaran &amp; Anarki</a:t>
            </a:r>
          </a:p>
          <a:p>
            <a:endParaRPr lang="en-US" sz="1400" b="1" noProof="1"/>
          </a:p>
          <a:p>
            <a:r>
              <a:rPr lang="en-US" sz="1400" b="1" noProof="1"/>
              <a:t>Politik Identiti</a:t>
            </a:r>
          </a:p>
          <a:p>
            <a:endParaRPr lang="en-US" b="1" noProof="1"/>
          </a:p>
          <a:p>
            <a:r>
              <a:rPr lang="en-US" sz="1400" b="1" noProof="1"/>
              <a:t>Jurang Ekonomi</a:t>
            </a:r>
          </a:p>
          <a:p>
            <a:r>
              <a:rPr lang="en-US" sz="1400" b="1" noProof="1"/>
              <a:t>&amp; Peminggiran</a:t>
            </a:r>
            <a:endParaRPr lang="en-US" sz="1400" b="1" dirty="0"/>
          </a:p>
          <a:p>
            <a:endParaRPr lang="en-GB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1524001" y="5605275"/>
            <a:ext cx="59604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noProof="1"/>
              <a:t>UNDANG2 – Penolakan Autoriti dan Tradisi</a:t>
            </a:r>
          </a:p>
          <a:p>
            <a:r>
              <a:rPr lang="en-US" b="1" noProof="1"/>
              <a:t>SEJARAH – Menulis Semula Sejarah, Sejarah sbg Fiksyen</a:t>
            </a:r>
          </a:p>
          <a:p>
            <a:r>
              <a:rPr lang="en-US" b="1" noProof="1"/>
              <a:t>SAINS – Metodologi “Anything Goes”, Anti-Sains</a:t>
            </a:r>
          </a:p>
          <a:p>
            <a:r>
              <a:rPr lang="en-US" b="1" noProof="1"/>
              <a:t>FALSAFAH – Anti-Realism, Kebenaran Subjektif, Dekonstruksi</a:t>
            </a:r>
          </a:p>
          <a:p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546048" y="5226784"/>
            <a:ext cx="3121953" cy="163121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noProof="1"/>
              <a:t>Menganalisis Cabaran Isu Semasa Melalui Domain Analisis Falsafah (1)</a:t>
            </a:r>
          </a:p>
          <a:p>
            <a:pPr algn="ctr"/>
            <a:r>
              <a:rPr lang="en-US" sz="2000" b="1" noProof="1"/>
              <a:t>RELATIVISME PASCAMODEN</a:t>
            </a:r>
          </a:p>
        </p:txBody>
      </p:sp>
    </p:spTree>
    <p:extLst>
      <p:ext uri="{BB962C8B-B14F-4D97-AF65-F5344CB8AC3E}">
        <p14:creationId xmlns:p14="http://schemas.microsoft.com/office/powerpoint/2010/main" val="2503562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1475"/>
          </a:xfrm>
        </p:spPr>
        <p:txBody>
          <a:bodyPr>
            <a:normAutofit fontScale="90000"/>
          </a:bodyPr>
          <a:lstStyle/>
          <a:p>
            <a:pPr algn="ctr"/>
            <a:br>
              <a:rPr lang="en-MY" dirty="0"/>
            </a:br>
            <a:r>
              <a:rPr lang="en-MY" dirty="0" err="1"/>
              <a:t>Senario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kajian</a:t>
            </a:r>
            <a:r>
              <a:rPr lang="en-MY" dirty="0"/>
              <a:t> </a:t>
            </a:r>
            <a:r>
              <a:rPr lang="en-MY" dirty="0" err="1"/>
              <a:t>kes</a:t>
            </a:r>
            <a:r>
              <a:rPr lang="en-MY" dirty="0"/>
              <a:t> </a:t>
            </a:r>
            <a:br>
              <a:rPr lang="en-MY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79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sz="3600" dirty="0" err="1"/>
              <a:t>Kes</a:t>
            </a:r>
            <a:r>
              <a:rPr lang="en-MY" sz="3600" dirty="0"/>
              <a:t> 1:</a:t>
            </a:r>
          </a:p>
          <a:p>
            <a:pPr marL="0" indent="0">
              <a:buNone/>
            </a:pPr>
            <a:r>
              <a:rPr lang="en-MY" sz="3600" dirty="0" err="1"/>
              <a:t>Isu</a:t>
            </a:r>
            <a:r>
              <a:rPr lang="en-MY" sz="3600" dirty="0"/>
              <a:t> </a:t>
            </a:r>
            <a:r>
              <a:rPr lang="en-MY" sz="3600" dirty="0" err="1"/>
              <a:t>sosialisme</a:t>
            </a:r>
            <a:r>
              <a:rPr lang="en-MY" sz="3600" dirty="0"/>
              <a:t> </a:t>
            </a:r>
            <a:r>
              <a:rPr lang="en-MY" sz="3600" dirty="0" err="1"/>
              <a:t>dalam</a:t>
            </a:r>
            <a:r>
              <a:rPr lang="en-MY" sz="3600" dirty="0"/>
              <a:t> </a:t>
            </a:r>
            <a:r>
              <a:rPr lang="en-MY" sz="3600" dirty="0" err="1"/>
              <a:t>kalangan</a:t>
            </a:r>
            <a:r>
              <a:rPr lang="en-MY" sz="3600" dirty="0"/>
              <a:t> </a:t>
            </a:r>
            <a:r>
              <a:rPr lang="en-MY" sz="3600" dirty="0" err="1"/>
              <a:t>Masyarakat</a:t>
            </a:r>
            <a:r>
              <a:rPr lang="en-MY" sz="3600" dirty="0"/>
              <a:t> &amp; </a:t>
            </a:r>
            <a:r>
              <a:rPr lang="en-MY" sz="3600" dirty="0" err="1"/>
              <a:t>Remaja</a:t>
            </a:r>
            <a:r>
              <a:rPr lang="en-MY" sz="3600" dirty="0"/>
              <a:t> </a:t>
            </a:r>
          </a:p>
          <a:p>
            <a:pPr marL="0" indent="0">
              <a:buNone/>
            </a:pPr>
            <a:r>
              <a:rPr lang="en-MY" sz="3600" dirty="0" err="1"/>
              <a:t>Contoh</a:t>
            </a:r>
            <a:r>
              <a:rPr lang="en-MY" sz="3600" dirty="0"/>
              <a:t> Video </a:t>
            </a:r>
            <a:r>
              <a:rPr lang="en-MY" sz="3600" dirty="0" err="1"/>
              <a:t>berikut</a:t>
            </a:r>
            <a:r>
              <a:rPr lang="en-MY" sz="3600" dirty="0"/>
              <a:t>: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9364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maja Malaysi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451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5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5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067" y="1285"/>
            <a:ext cx="941493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3522133"/>
              </p:ext>
            </p:extLst>
          </p:nvPr>
        </p:nvGraphicFramePr>
        <p:xfrm>
          <a:off x="1644252" y="575735"/>
          <a:ext cx="7886700" cy="5741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10267" y="2004491"/>
            <a:ext cx="8193219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t"/>
            <a:r>
              <a:rPr lang="en-US" sz="2000" dirty="0"/>
              <a:t>CABARAN IDEOLOGI RELATIVISME PASCAMODEN</a:t>
            </a:r>
          </a:p>
          <a:p>
            <a:pPr fontAlgn="t"/>
            <a:endParaRPr lang="en-GB" sz="2000" dirty="0"/>
          </a:p>
          <a:p>
            <a:pPr fontAlgn="t"/>
            <a:r>
              <a:rPr lang="en-US" sz="2000" dirty="0"/>
              <a:t>FENOMENA DAN MANIFESTASI RELATIVISME PASCAMODEN</a:t>
            </a:r>
          </a:p>
          <a:p>
            <a:pPr fontAlgn="t"/>
            <a:endParaRPr lang="en-US" sz="2000" dirty="0"/>
          </a:p>
          <a:p>
            <a:pPr algn="ctr" fontAlgn="t"/>
            <a:r>
              <a:rPr lang="en-US" sz="3200" b="1" dirty="0"/>
              <a:t>HASIL PEMBELAJARAN</a:t>
            </a:r>
          </a:p>
          <a:p>
            <a:pPr algn="just" fontAlgn="t"/>
            <a:r>
              <a:rPr lang="en-US" sz="2000" dirty="0"/>
              <a:t>1.MENGETAHUI CABARAN IDEOLOGI RELATIVISME</a:t>
            </a:r>
          </a:p>
          <a:p>
            <a:pPr fontAlgn="t"/>
            <a:r>
              <a:rPr lang="en-US" sz="2000" dirty="0"/>
              <a:t>2.MENJELASKAN TENTANG PELBAGAI JENIS IDEOLOGI MODEN DAN PASCAMODEN</a:t>
            </a:r>
          </a:p>
          <a:p>
            <a:pPr algn="just" fontAlgn="t"/>
            <a:r>
              <a:rPr lang="en-US" sz="2000" dirty="0"/>
              <a:t>3.MENJELASKAN MENGENAI FENOMENA DAN MANIFESTASI RELATIVISME PASCAMODEN</a:t>
            </a:r>
          </a:p>
          <a:p>
            <a:pPr fontAlgn="t"/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361730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Kes</a:t>
            </a:r>
            <a:r>
              <a:rPr lang="en-US" dirty="0"/>
              <a:t> 2: </a:t>
            </a:r>
            <a:r>
              <a:rPr lang="en-US" dirty="0" err="1"/>
              <a:t>Keruntuhan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Kekeluargaan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barat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</a:t>
            </a:r>
            <a:r>
              <a:rPr lang="en-US" dirty="0" err="1"/>
              <a:t>mengakui</a:t>
            </a:r>
            <a:r>
              <a:rPr lang="en-US" dirty="0"/>
              <a:t> </a:t>
            </a:r>
            <a:r>
              <a:rPr lang="en-US" dirty="0" err="1"/>
              <a:t>bahawa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keibubapaan</a:t>
            </a:r>
            <a:r>
              <a:rPr lang="en-US" dirty="0"/>
              <a:t> yang </a:t>
            </a:r>
            <a:r>
              <a:rPr lang="en-US" dirty="0" err="1"/>
              <a:t>longgar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tahuntahun</a:t>
            </a:r>
            <a:r>
              <a:rPr lang="en-US" dirty="0"/>
              <a:t> 80-an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generasi</a:t>
            </a:r>
            <a:r>
              <a:rPr lang="en-US" dirty="0"/>
              <a:t> </a:t>
            </a:r>
            <a:r>
              <a:rPr lang="en-US" dirty="0" err="1"/>
              <a:t>muda</a:t>
            </a:r>
            <a:r>
              <a:rPr lang="en-US" dirty="0"/>
              <a:t> yang </a:t>
            </a:r>
            <a:r>
              <a:rPr lang="en-US" dirty="0" err="1"/>
              <a:t>terbabit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jenayah</a:t>
            </a:r>
            <a:r>
              <a:rPr lang="en-US" dirty="0"/>
              <a:t>, </a:t>
            </a:r>
            <a:r>
              <a:rPr lang="en-US" dirty="0" err="1"/>
              <a:t>keluarga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stabil</a:t>
            </a:r>
            <a:r>
              <a:rPr lang="en-US" dirty="0"/>
              <a:t>, </a:t>
            </a:r>
            <a:r>
              <a:rPr lang="en-US" dirty="0" err="1"/>
              <a:t>gejala</a:t>
            </a:r>
            <a:r>
              <a:rPr lang="en-US" dirty="0"/>
              <a:t> </a:t>
            </a:r>
            <a:r>
              <a:rPr lang="en-US" dirty="0" err="1"/>
              <a:t>membunuh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, </a:t>
            </a:r>
            <a:r>
              <a:rPr lang="en-US" dirty="0" err="1"/>
              <a:t>lari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rumah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penyakit</a:t>
            </a:r>
            <a:r>
              <a:rPr lang="en-US" dirty="0"/>
              <a:t> lain yang </a:t>
            </a:r>
            <a:r>
              <a:rPr lang="en-US" dirty="0" err="1"/>
              <a:t>berpunca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nikmat</a:t>
            </a:r>
            <a:r>
              <a:rPr lang="en-US" dirty="0"/>
              <a:t> </a:t>
            </a:r>
            <a:r>
              <a:rPr lang="en-US" dirty="0" err="1"/>
              <a:t>kebahagiaan</a:t>
            </a:r>
            <a:r>
              <a:rPr lang="en-US" dirty="0"/>
              <a:t> </a:t>
            </a:r>
            <a:r>
              <a:rPr lang="en-US" dirty="0" err="1"/>
              <a:t>hidup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mental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tenteram</a:t>
            </a:r>
            <a:r>
              <a:rPr lang="en-US" dirty="0"/>
              <a:t>. </a:t>
            </a:r>
          </a:p>
          <a:p>
            <a:r>
              <a:rPr lang="en-US" dirty="0" err="1"/>
              <a:t>Mengikut</a:t>
            </a:r>
            <a:r>
              <a:rPr lang="en-US" dirty="0"/>
              <a:t> </a:t>
            </a:r>
            <a:r>
              <a:rPr lang="en-US" dirty="0" err="1"/>
              <a:t>pakar</a:t>
            </a:r>
            <a:r>
              <a:rPr lang="en-US" dirty="0"/>
              <a:t> </a:t>
            </a:r>
            <a:r>
              <a:rPr lang="en-US" dirty="0" err="1"/>
              <a:t>psikologi</a:t>
            </a:r>
            <a:r>
              <a:rPr lang="en-US" dirty="0"/>
              <a:t> </a:t>
            </a:r>
            <a:r>
              <a:rPr lang="en-US" dirty="0" err="1"/>
              <a:t>barat</a:t>
            </a:r>
            <a:r>
              <a:rPr lang="en-US" dirty="0"/>
              <a:t>,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</a:t>
            </a:r>
            <a:r>
              <a:rPr lang="en-US" dirty="0" err="1"/>
              <a:t>pendidikan</a:t>
            </a:r>
            <a:r>
              <a:rPr lang="en-US" dirty="0"/>
              <a:t> yang </a:t>
            </a:r>
            <a:r>
              <a:rPr lang="en-US" dirty="0" err="1"/>
              <a:t>berasaskan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keibubapaan</a:t>
            </a:r>
            <a:r>
              <a:rPr lang="en-US" dirty="0"/>
              <a:t> </a:t>
            </a:r>
            <a:r>
              <a:rPr lang="en-US" dirty="0" err="1"/>
              <a:t>pemisif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juga </a:t>
            </a:r>
            <a:r>
              <a:rPr lang="en-US" dirty="0" err="1"/>
              <a:t>dikenali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liberal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demokratif</a:t>
            </a:r>
            <a:r>
              <a:rPr lang="en-US" dirty="0"/>
              <a:t>, </a:t>
            </a:r>
            <a:r>
              <a:rPr lang="en-US" dirty="0" err="1"/>
              <a:t>ialah</a:t>
            </a:r>
            <a:r>
              <a:rPr lang="en-US" dirty="0"/>
              <a:t> idea </a:t>
            </a:r>
            <a:r>
              <a:rPr lang="en-US" dirty="0" err="1"/>
              <a:t>mengelak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mengajar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moral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kanak-kanak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teori</a:t>
            </a:r>
            <a:r>
              <a:rPr lang="en-US" dirty="0"/>
              <a:t> </a:t>
            </a:r>
            <a:r>
              <a:rPr lang="en-US" dirty="0" err="1"/>
              <a:t>bahawa</a:t>
            </a:r>
            <a:r>
              <a:rPr lang="en-US" dirty="0"/>
              <a:t> </a:t>
            </a:r>
            <a:r>
              <a:rPr lang="en-US" dirty="0" err="1"/>
              <a:t>apabila</a:t>
            </a:r>
            <a:r>
              <a:rPr lang="en-US" dirty="0"/>
              <a:t> </a:t>
            </a:r>
            <a:r>
              <a:rPr lang="en-US" dirty="0" err="1"/>
              <a:t>dewasa</a:t>
            </a:r>
            <a:r>
              <a:rPr lang="en-US" dirty="0"/>
              <a:t> 10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hidup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proses „trial and error‟, yang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alami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masa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semasa</a:t>
            </a:r>
            <a:r>
              <a:rPr lang="en-US" dirty="0"/>
              <a:t>. </a:t>
            </a:r>
            <a:r>
              <a:rPr lang="en-US" dirty="0" err="1"/>
              <a:t>Teori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ternyata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meninggalkan</a:t>
            </a:r>
            <a:r>
              <a:rPr lang="en-US" dirty="0"/>
              <a:t> </a:t>
            </a:r>
            <a:r>
              <a:rPr lang="en-US" dirty="0" err="1"/>
              <a:t>kesan</a:t>
            </a:r>
            <a:r>
              <a:rPr lang="en-US" dirty="0"/>
              <a:t> </a:t>
            </a:r>
            <a:r>
              <a:rPr lang="en-US" dirty="0" err="1"/>
              <a:t>buruk</a:t>
            </a:r>
            <a:r>
              <a:rPr lang="en-US" dirty="0"/>
              <a:t> yang </a:t>
            </a:r>
            <a:r>
              <a:rPr lang="en-US" dirty="0" err="1"/>
              <a:t>parah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barat</a:t>
            </a:r>
            <a:r>
              <a:rPr lang="en-US" dirty="0"/>
              <a:t>. (Ismail, 1994). </a:t>
            </a:r>
          </a:p>
          <a:p>
            <a:r>
              <a:rPr lang="en-US" dirty="0" err="1"/>
              <a:t>Fenomena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 </a:t>
            </a:r>
            <a:r>
              <a:rPr lang="en-US" dirty="0" err="1"/>
              <a:t>menurut</a:t>
            </a:r>
            <a:r>
              <a:rPr lang="en-US" dirty="0"/>
              <a:t> Halstead (1999)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; “The family is an arena in which virtually the entire range of human experience can take place. Warfare, violence, love, tenderness, </a:t>
            </a:r>
            <a:r>
              <a:rPr lang="en-US" dirty="0" err="1"/>
              <a:t>hnesty</a:t>
            </a:r>
            <a:r>
              <a:rPr lang="en-US" dirty="0"/>
              <a:t>, deceit, private poverty, communal sharing, power manipulation, informed consent, formal status hierarchies, egalitarian decision-making-all can be found within the setting of the family”. </a:t>
            </a:r>
          </a:p>
          <a:p>
            <a:r>
              <a:rPr lang="en-US" dirty="0">
                <a:hlinkClick r:id="rId2"/>
              </a:rPr>
              <a:t>https://www.youtube.com/watch?v=LK9v1tReAZc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065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8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JAWAPAN AGAMA DAN TRADISI TERHADAP RELATIVISME PASCAMODEN</a:t>
            </a:r>
            <a:endParaRPr lang="en-MY" b="1" dirty="0"/>
          </a:p>
        </p:txBody>
      </p:sp>
      <p:pic>
        <p:nvPicPr>
          <p:cNvPr id="6146" name="Picture 2" descr="http://wommen.org.uk/wp-content/uploads/2017/03/question-mark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813" b="91719" l="14688" r="86302">
                        <a14:foregroundMark x1="39531" y1="24688" x2="40781" y2="41484"/>
                        <a14:foregroundMark x1="55625" y1="18672" x2="55781" y2="24141"/>
                        <a14:foregroundMark x1="71667" y1="24375" x2="74948" y2="38906"/>
                        <a14:foregroundMark x1="61146" y1="34766" x2="61146" y2="43828"/>
                        <a14:foregroundMark x1="72031" y1="48203" x2="72552" y2="57578"/>
                        <a14:foregroundMark x1="80833" y1="46953" x2="83073" y2="53125"/>
                        <a14:foregroundMark x1="23854" y1="25938" x2="24531" y2="31172"/>
                        <a14:foregroundMark x1="27292" y1="20000" x2="25208" y2="22578"/>
                        <a14:foregroundMark x1="29375" y1="16641" x2="30417" y2="15625"/>
                        <a14:foregroundMark x1="34375" y1="11484" x2="33177" y2="14063"/>
                        <a14:foregroundMark x1="31458" y1="41719" x2="20573" y2="66094"/>
                        <a14:foregroundMark x1="43542" y1="52344" x2="36458" y2="76484"/>
                        <a14:foregroundMark x1="54219" y1="50859" x2="60104" y2="79063"/>
                        <a14:foregroundMark x1="65990" y1="42031" x2="65990" y2="51094"/>
                        <a14:foregroundMark x1="63542" y1="41719" x2="63229" y2="49766"/>
                        <a14:foregroundMark x1="72552" y1="70781" x2="71510" y2="82656"/>
                        <a14:foregroundMark x1="47135" y1="79531" x2="47135" y2="87891"/>
                        <a14:foregroundMark x1="28333" y1="70469" x2="28333" y2="73125"/>
                        <a14:foregroundMark x1="30573" y1="75391" x2="30417" y2="79531"/>
                        <a14:foregroundMark x1="16771" y1="50313" x2="16771" y2="53672"/>
                        <a14:foregroundMark x1="81354" y1="67891" x2="82031" y2="68438"/>
                        <a14:foregroundMark x1="77708" y1="64531" x2="77552" y2="66328"/>
                        <a14:foregroundMark x1="45781" y1="80078" x2="50625" y2="86563"/>
                        <a14:foregroundMark x1="71146" y1="13516" x2="71667" y2="145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95" t="7316" r="13660" b="7746"/>
          <a:stretch/>
        </p:blipFill>
        <p:spPr bwMode="auto">
          <a:xfrm>
            <a:off x="3492670" y="1672390"/>
            <a:ext cx="4993105" cy="526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435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APAKAH IDEOLOGI??????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SEKULARISME </a:t>
            </a:r>
          </a:p>
          <a:p>
            <a:r>
              <a:rPr lang="fr-FR" dirty="0"/>
              <a:t>ORIENTALISME </a:t>
            </a:r>
          </a:p>
          <a:p>
            <a:r>
              <a:rPr lang="fr-FR" dirty="0"/>
              <a:t>MODENISME </a:t>
            </a:r>
          </a:p>
          <a:p>
            <a:r>
              <a:rPr lang="fr-FR" dirty="0"/>
              <a:t>PASCAMODEN </a:t>
            </a:r>
          </a:p>
          <a:p>
            <a:r>
              <a:rPr lang="fr-FR" dirty="0"/>
              <a:t>DARWINISME </a:t>
            </a:r>
          </a:p>
          <a:p>
            <a:r>
              <a:rPr lang="fr-FR" dirty="0"/>
              <a:t>LIBERALISME </a:t>
            </a:r>
          </a:p>
          <a:p>
            <a:r>
              <a:rPr lang="fr-FR" dirty="0"/>
              <a:t>RELATIVISME </a:t>
            </a:r>
          </a:p>
          <a:p>
            <a:r>
              <a:rPr lang="fr-FR" dirty="0"/>
              <a:t>KOMUNISME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63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SERANGAN IDEOLOGI BARAT TERHADAP PEMIKIRAN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8933" y="1986491"/>
            <a:ext cx="10515600" cy="4351338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sz="5800" dirty="0"/>
              <a:t>SEKULARISME</a:t>
            </a:r>
            <a:r>
              <a:rPr lang="en-US" dirty="0"/>
              <a:t> </a:t>
            </a:r>
          </a:p>
          <a:p>
            <a:r>
              <a:rPr lang="en-US" dirty="0" err="1"/>
              <a:t>Sekularisme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yang </a:t>
            </a:r>
            <a:r>
              <a:rPr lang="en-US" dirty="0" err="1"/>
              <a:t>memisahkan</a:t>
            </a:r>
            <a:r>
              <a:rPr lang="en-US" dirty="0"/>
              <a:t> </a:t>
            </a:r>
            <a:r>
              <a:rPr lang="en-US" dirty="0" err="1"/>
              <a:t>urusan</a:t>
            </a:r>
            <a:r>
              <a:rPr lang="en-US" dirty="0"/>
              <a:t> </a:t>
            </a:r>
            <a:r>
              <a:rPr lang="en-US" dirty="0" err="1"/>
              <a:t>keduniaan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urusan</a:t>
            </a:r>
            <a:r>
              <a:rPr lang="en-US" dirty="0"/>
              <a:t> </a:t>
            </a:r>
            <a:r>
              <a:rPr lang="en-US" dirty="0" err="1"/>
              <a:t>keagamaan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Ciri2nya:</a:t>
            </a:r>
          </a:p>
          <a:p>
            <a:pPr marL="0" indent="0">
              <a:buNone/>
            </a:pPr>
            <a:r>
              <a:rPr lang="en-US" dirty="0"/>
              <a:t>1.Menolak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mutlak</a:t>
            </a:r>
            <a:r>
              <a:rPr lang="en-US" dirty="0"/>
              <a:t> </a:t>
            </a:r>
            <a:r>
              <a:rPr lang="en-US" dirty="0" err="1"/>
              <a:t>kewujudan</a:t>
            </a:r>
            <a:r>
              <a:rPr lang="en-US" dirty="0"/>
              <a:t> Allah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beriman</a:t>
            </a:r>
            <a:r>
              <a:rPr lang="en-US" dirty="0"/>
              <a:t> </a:t>
            </a:r>
            <a:r>
              <a:rPr lang="en-US" dirty="0" err="1"/>
              <a:t>kepadanya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2.Menolak </a:t>
            </a:r>
            <a:r>
              <a:rPr lang="en-US" dirty="0" err="1"/>
              <a:t>adanya</a:t>
            </a:r>
            <a:r>
              <a:rPr lang="en-US" dirty="0"/>
              <a:t> </a:t>
            </a:r>
            <a:r>
              <a:rPr lang="en-US" dirty="0" err="1"/>
              <a:t>hubungan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di </a:t>
            </a:r>
            <a:r>
              <a:rPr lang="en-US" dirty="0" err="1"/>
              <a:t>dunia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keimanan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Allah. </a:t>
            </a:r>
            <a:r>
              <a:rPr lang="en-US" dirty="0" err="1"/>
              <a:t>Kehidupan</a:t>
            </a:r>
            <a:r>
              <a:rPr lang="en-US" dirty="0"/>
              <a:t> di </a:t>
            </a:r>
            <a:r>
              <a:rPr lang="en-US" dirty="0" err="1"/>
              <a:t>dunia</a:t>
            </a:r>
            <a:r>
              <a:rPr lang="en-US" dirty="0"/>
              <a:t> </a:t>
            </a:r>
            <a:r>
              <a:rPr lang="en-US" dirty="0" err="1"/>
              <a:t>bergantung</a:t>
            </a:r>
            <a:r>
              <a:rPr lang="en-US" dirty="0"/>
              <a:t> </a:t>
            </a:r>
            <a:r>
              <a:rPr lang="en-US" dirty="0" err="1"/>
              <a:t>sepenuhnya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ilmu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yang </a:t>
            </a:r>
            <a:r>
              <a:rPr lang="en-US" dirty="0" err="1"/>
              <a:t>diawasi</a:t>
            </a:r>
            <a:r>
              <a:rPr lang="en-US" dirty="0"/>
              <a:t> </a:t>
            </a:r>
            <a:r>
              <a:rPr lang="en-US" dirty="0" err="1"/>
              <a:t>akal</a:t>
            </a:r>
            <a:r>
              <a:rPr lang="en-US" dirty="0"/>
              <a:t>, </a:t>
            </a:r>
            <a:r>
              <a:rPr lang="en-US" dirty="0" err="1"/>
              <a:t>bukannya</a:t>
            </a:r>
            <a:r>
              <a:rPr lang="en-US" dirty="0"/>
              <a:t> </a:t>
            </a:r>
            <a:r>
              <a:rPr lang="en-US" dirty="0" err="1"/>
              <a:t>wahyu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pegangan</a:t>
            </a:r>
            <a:r>
              <a:rPr lang="en-US" dirty="0"/>
              <a:t> agama.   </a:t>
            </a:r>
          </a:p>
          <a:p>
            <a:pPr marL="0" indent="0">
              <a:buNone/>
            </a:pPr>
            <a:r>
              <a:rPr lang="en-US" dirty="0"/>
              <a:t>3.Menyebarkan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kebebasan</a:t>
            </a:r>
            <a:r>
              <a:rPr lang="en-US" dirty="0"/>
              <a:t> </a:t>
            </a:r>
            <a:r>
              <a:rPr lang="en-US" dirty="0" err="1"/>
              <a:t>berakhlak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meruntuhkan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</a:t>
            </a:r>
            <a:r>
              <a:rPr lang="en-US" dirty="0" err="1"/>
              <a:t>mulia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institusi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4.Meragui </a:t>
            </a:r>
            <a:r>
              <a:rPr lang="en-US" dirty="0" err="1"/>
              <a:t>kebenaran</a:t>
            </a:r>
            <a:r>
              <a:rPr lang="en-US" dirty="0"/>
              <a:t> agama Islam, </a:t>
            </a:r>
            <a:r>
              <a:rPr lang="en-US" dirty="0" err="1"/>
              <a:t>kenabian</a:t>
            </a:r>
            <a:r>
              <a:rPr lang="en-US" dirty="0"/>
              <a:t> </a:t>
            </a:r>
            <a:r>
              <a:rPr lang="en-US" dirty="0" err="1"/>
              <a:t>nabi</a:t>
            </a:r>
            <a:r>
              <a:rPr lang="en-US" dirty="0"/>
              <a:t> Muhammad </a:t>
            </a:r>
            <a:r>
              <a:rPr lang="en-US" dirty="0" err="1"/>
              <a:t>s.a.w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ayat-ayat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kitab</a:t>
            </a:r>
            <a:r>
              <a:rPr lang="en-US" dirty="0"/>
              <a:t> </a:t>
            </a:r>
            <a:r>
              <a:rPr lang="en-US" dirty="0" err="1"/>
              <a:t>suci</a:t>
            </a:r>
            <a:r>
              <a:rPr lang="en-US" dirty="0"/>
              <a:t> al- Quran. </a:t>
            </a:r>
          </a:p>
          <a:p>
            <a:pPr marL="0" indent="0">
              <a:buNone/>
            </a:pPr>
            <a:r>
              <a:rPr lang="en-US" dirty="0"/>
              <a:t>5.Menghayati </a:t>
            </a:r>
            <a:r>
              <a:rPr lang="en-US" dirty="0" err="1"/>
              <a:t>ajaran</a:t>
            </a:r>
            <a:r>
              <a:rPr lang="en-US" dirty="0"/>
              <a:t> Islam </a:t>
            </a:r>
            <a:r>
              <a:rPr lang="en-US" dirty="0" err="1"/>
              <a:t>cukup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amalan</a:t>
            </a:r>
            <a:r>
              <a:rPr lang="en-US" dirty="0"/>
              <a:t> </a:t>
            </a:r>
            <a:r>
              <a:rPr lang="en-US" dirty="0" err="1"/>
              <a:t>kerohanian</a:t>
            </a:r>
            <a:r>
              <a:rPr lang="en-US" dirty="0"/>
              <a:t> </a:t>
            </a:r>
            <a:r>
              <a:rPr lang="en-US" dirty="0" err="1"/>
              <a:t>sahaja</a:t>
            </a:r>
            <a:r>
              <a:rPr lang="en-US" dirty="0"/>
              <a:t>.  </a:t>
            </a:r>
          </a:p>
          <a:p>
            <a:pPr marL="0" indent="0">
              <a:buNone/>
            </a:pPr>
            <a:r>
              <a:rPr lang="en-US" dirty="0"/>
              <a:t>6.Undang-undang Islam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suai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undang-undang</a:t>
            </a:r>
            <a:r>
              <a:rPr lang="en-US" dirty="0"/>
              <a:t> roman.  </a:t>
            </a:r>
          </a:p>
          <a:p>
            <a:pPr marL="0" indent="0">
              <a:buNone/>
            </a:pPr>
            <a:r>
              <a:rPr lang="en-US" dirty="0"/>
              <a:t>7.Tamadun Islam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tamadun</a:t>
            </a:r>
            <a:r>
              <a:rPr lang="en-US" dirty="0"/>
              <a:t> </a:t>
            </a:r>
            <a:r>
              <a:rPr lang="en-US" dirty="0" err="1"/>
              <a:t>kini</a:t>
            </a:r>
            <a:r>
              <a:rPr lang="en-US" dirty="0"/>
              <a:t> </a:t>
            </a:r>
            <a:r>
              <a:rPr lang="en-US" dirty="0" err="1"/>
              <a:t>sambil</a:t>
            </a:r>
            <a:r>
              <a:rPr lang="en-US" dirty="0"/>
              <a:t> </a:t>
            </a:r>
            <a:r>
              <a:rPr lang="en-US" dirty="0" err="1"/>
              <a:t>menyifatkan</a:t>
            </a:r>
            <a:r>
              <a:rPr lang="en-US" dirty="0"/>
              <a:t> </a:t>
            </a:r>
            <a:r>
              <a:rPr lang="en-US" dirty="0" err="1"/>
              <a:t>undang-undang</a:t>
            </a:r>
            <a:r>
              <a:rPr lang="en-US" dirty="0"/>
              <a:t> Islam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ketinggalan</a:t>
            </a:r>
            <a:r>
              <a:rPr lang="en-US" dirty="0"/>
              <a:t> zaman. </a:t>
            </a:r>
          </a:p>
          <a:p>
            <a:pPr marL="0" indent="0">
              <a:buNone/>
            </a:pPr>
            <a:r>
              <a:rPr lang="en-US" dirty="0"/>
              <a:t>8.Mempengaruhi </a:t>
            </a:r>
            <a:r>
              <a:rPr lang="en-US" dirty="0" err="1"/>
              <a:t>generasi</a:t>
            </a:r>
            <a:r>
              <a:rPr lang="en-US" dirty="0"/>
              <a:t> </a:t>
            </a:r>
            <a:r>
              <a:rPr lang="en-US" dirty="0" err="1"/>
              <a:t>muda</a:t>
            </a:r>
            <a:r>
              <a:rPr lang="en-US" dirty="0"/>
              <a:t> </a:t>
            </a:r>
            <a:r>
              <a:rPr lang="en-US" dirty="0" err="1"/>
              <a:t>supaya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hidup</a:t>
            </a:r>
            <a:r>
              <a:rPr lang="en-US" dirty="0"/>
              <a:t> </a:t>
            </a:r>
            <a:r>
              <a:rPr lang="en-US" dirty="0" err="1"/>
              <a:t>sekular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agama.  </a:t>
            </a:r>
          </a:p>
          <a:p>
            <a:pPr marL="0" indent="0">
              <a:buNone/>
            </a:pPr>
            <a:r>
              <a:rPr lang="en-US" dirty="0"/>
              <a:t>9.Merendah-rendahkan </a:t>
            </a:r>
            <a:r>
              <a:rPr lang="en-US" dirty="0" err="1"/>
              <a:t>tamadun</a:t>
            </a:r>
            <a:r>
              <a:rPr lang="en-US" dirty="0"/>
              <a:t> Islam </a:t>
            </a:r>
            <a:r>
              <a:rPr lang="en-US" dirty="0" err="1"/>
              <a:t>sambil</a:t>
            </a:r>
            <a:r>
              <a:rPr lang="en-US" dirty="0"/>
              <a:t> </a:t>
            </a:r>
            <a:r>
              <a:rPr lang="en-US" dirty="0" err="1"/>
              <a:t>membesarkan</a:t>
            </a:r>
            <a:r>
              <a:rPr lang="en-US" dirty="0"/>
              <a:t> </a:t>
            </a:r>
            <a:r>
              <a:rPr lang="en-US" dirty="0" err="1"/>
              <a:t>unsur-unsur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Islam.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17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MODENISME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MODENISME   </a:t>
            </a:r>
            <a:r>
              <a:rPr lang="en-US" dirty="0" err="1"/>
              <a:t>Bermaksud</a:t>
            </a:r>
            <a:r>
              <a:rPr lang="en-US" dirty="0"/>
              <a:t> </a:t>
            </a:r>
            <a:r>
              <a:rPr lang="en-US" dirty="0" err="1"/>
              <a:t>berfikir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moden</a:t>
            </a:r>
            <a:r>
              <a:rPr lang="en-US" dirty="0"/>
              <a:t>.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kritikan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yang </a:t>
            </a:r>
            <a:r>
              <a:rPr lang="en-US" dirty="0" err="1"/>
              <a:t>silam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klasik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tepat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benar</a:t>
            </a:r>
            <a:r>
              <a:rPr lang="en-US" dirty="0"/>
              <a:t>.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berpunca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sekular</a:t>
            </a:r>
            <a:endParaRPr lang="en-US" dirty="0"/>
          </a:p>
          <a:p>
            <a:r>
              <a:rPr lang="en-US" dirty="0"/>
              <a:t>Ferdinand </a:t>
            </a:r>
            <a:r>
              <a:rPr lang="en-US" dirty="0" err="1"/>
              <a:t>Tonnies</a:t>
            </a:r>
            <a:r>
              <a:rPr lang="en-US" dirty="0"/>
              <a:t> </a:t>
            </a:r>
            <a:r>
              <a:rPr lang="en-US" dirty="0" err="1"/>
              <a:t>pernah</a:t>
            </a:r>
            <a:r>
              <a:rPr lang="en-US" dirty="0"/>
              <a:t> </a:t>
            </a:r>
            <a:r>
              <a:rPr lang="en-US" dirty="0" err="1"/>
              <a:t>menyebut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komuniti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teori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Gemeinschaft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Gessellschaft</a:t>
            </a:r>
            <a:r>
              <a:rPr lang="en-US" dirty="0"/>
              <a:t>. </a:t>
            </a:r>
            <a:r>
              <a:rPr lang="en-US" dirty="0" err="1"/>
              <a:t>Revolusi</a:t>
            </a:r>
            <a:r>
              <a:rPr lang="en-US" dirty="0"/>
              <a:t> </a:t>
            </a:r>
            <a:r>
              <a:rPr lang="en-US" dirty="0" err="1"/>
              <a:t>peindustrian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modenisasi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meluput</a:t>
            </a:r>
            <a:r>
              <a:rPr lang="en-US" dirty="0"/>
              <a:t> </a:t>
            </a:r>
            <a:r>
              <a:rPr lang="en-US" dirty="0" err="1"/>
              <a:t>perkaitan</a:t>
            </a:r>
            <a:r>
              <a:rPr lang="en-US" dirty="0"/>
              <a:t> </a:t>
            </a:r>
            <a:r>
              <a:rPr lang="en-US" dirty="0" err="1"/>
              <a:t>sosial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merendahkan</a:t>
            </a:r>
            <a:r>
              <a:rPr lang="en-US" dirty="0"/>
              <a:t> </a:t>
            </a:r>
            <a:r>
              <a:rPr lang="en-US" dirty="0" err="1"/>
              <a:t>institusi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tradisi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menggantikan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caragaya</a:t>
            </a:r>
            <a:r>
              <a:rPr lang="en-US" dirty="0"/>
              <a:t> </a:t>
            </a:r>
            <a:r>
              <a:rPr lang="en-US" dirty="0" err="1"/>
              <a:t>individualistik</a:t>
            </a:r>
            <a:r>
              <a:rPr lang="en-US" dirty="0"/>
              <a:t> yang </a:t>
            </a:r>
            <a:r>
              <a:rPr lang="en-US" dirty="0" err="1"/>
              <a:t>menekankan</a:t>
            </a:r>
            <a:r>
              <a:rPr lang="en-US" dirty="0"/>
              <a:t> </a:t>
            </a:r>
            <a:r>
              <a:rPr lang="en-US" dirty="0" err="1"/>
              <a:t>kecekapan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keberkesanan</a:t>
            </a:r>
            <a:r>
              <a:rPr lang="en-US" dirty="0"/>
              <a:t> yang </a:t>
            </a:r>
            <a:r>
              <a:rPr lang="en-US" dirty="0" err="1"/>
              <a:t>membawa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hubungan</a:t>
            </a:r>
            <a:r>
              <a:rPr lang="en-US" dirty="0"/>
              <a:t> impersonal </a:t>
            </a:r>
            <a:r>
              <a:rPr lang="en-US" dirty="0" err="1"/>
              <a:t>dan</a:t>
            </a:r>
            <a:r>
              <a:rPr lang="en-US" dirty="0"/>
              <a:t> rootless. </a:t>
            </a:r>
          </a:p>
        </p:txBody>
      </p:sp>
    </p:spTree>
    <p:extLst>
      <p:ext uri="{BB962C8B-B14F-4D97-AF65-F5344CB8AC3E}">
        <p14:creationId xmlns:p14="http://schemas.microsoft.com/office/powerpoint/2010/main" val="1743412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PASCAMODEN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Pascamoden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yang </a:t>
            </a:r>
            <a:r>
              <a:rPr lang="en-US" dirty="0" err="1"/>
              <a:t>bersifat</a:t>
            </a:r>
            <a:r>
              <a:rPr lang="en-US" dirty="0"/>
              <a:t> anti agama </a:t>
            </a:r>
            <a:r>
              <a:rPr lang="en-US" dirty="0" err="1"/>
              <a:t>dan</a:t>
            </a:r>
            <a:r>
              <a:rPr lang="en-US" dirty="0"/>
              <a:t> anti </a:t>
            </a:r>
            <a:r>
              <a:rPr lang="en-US" dirty="0" err="1"/>
              <a:t>Tuhan</a:t>
            </a:r>
            <a:r>
              <a:rPr lang="en-US" dirty="0"/>
              <a:t>, </a:t>
            </a:r>
            <a:r>
              <a:rPr lang="en-US" dirty="0" err="1"/>
              <a:t>kerana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lanjutan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edisi</a:t>
            </a:r>
            <a:r>
              <a:rPr lang="en-US" dirty="0"/>
              <a:t> </a:t>
            </a:r>
            <a:r>
              <a:rPr lang="en-US" dirty="0" err="1"/>
              <a:t>baru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sekularisme</a:t>
            </a:r>
            <a:r>
              <a:rPr lang="en-US" dirty="0"/>
              <a:t> Barat </a:t>
            </a:r>
            <a:r>
              <a:rPr lang="en-US" dirty="0" err="1"/>
              <a:t>moden</a:t>
            </a:r>
            <a:r>
              <a:rPr lang="en-US" dirty="0"/>
              <a:t>. [1]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pascamodenisme</a:t>
            </a:r>
            <a:r>
              <a:rPr lang="en-US" dirty="0"/>
              <a:t> </a:t>
            </a:r>
            <a:r>
              <a:rPr lang="en-US" dirty="0" err="1"/>
              <a:t>menafikan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 </a:t>
            </a:r>
            <a:r>
              <a:rPr lang="en-US" dirty="0" err="1"/>
              <a:t>mutlak</a:t>
            </a:r>
            <a:r>
              <a:rPr lang="en-US" dirty="0"/>
              <a:t> [1] </a:t>
            </a:r>
            <a:r>
              <a:rPr lang="en-US" dirty="0" err="1"/>
              <a:t>Menurut</a:t>
            </a:r>
            <a:r>
              <a:rPr lang="en-US" dirty="0"/>
              <a:t> </a:t>
            </a:r>
            <a:r>
              <a:rPr lang="en-US" dirty="0" err="1"/>
              <a:t>Zakaria</a:t>
            </a:r>
            <a:r>
              <a:rPr lang="en-US" dirty="0"/>
              <a:t> </a:t>
            </a:r>
            <a:r>
              <a:rPr lang="en-US" dirty="0" err="1"/>
              <a:t>Stapa</a:t>
            </a:r>
            <a:r>
              <a:rPr lang="en-US" dirty="0"/>
              <a:t> (1999)</a:t>
            </a:r>
          </a:p>
          <a:p>
            <a:pPr marL="0" indent="0">
              <a:buNone/>
            </a:pPr>
            <a:r>
              <a:rPr lang="en-US" dirty="0" err="1"/>
              <a:t>Ciri-ciri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iaitu</a:t>
            </a:r>
            <a:r>
              <a:rPr lang="en-US" dirty="0"/>
              <a:t>:   </a:t>
            </a:r>
          </a:p>
          <a:p>
            <a:r>
              <a:rPr lang="en-US" dirty="0" err="1"/>
              <a:t>Kematian</a:t>
            </a:r>
            <a:r>
              <a:rPr lang="en-US" dirty="0"/>
              <a:t> </a:t>
            </a:r>
            <a:r>
              <a:rPr lang="en-US" dirty="0" err="1"/>
              <a:t>Subjek</a:t>
            </a:r>
            <a:r>
              <a:rPr lang="en-US" dirty="0"/>
              <a:t>; </a:t>
            </a:r>
          </a:p>
          <a:p>
            <a:r>
              <a:rPr lang="en-US" dirty="0" err="1"/>
              <a:t>Penafian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Realiti</a:t>
            </a:r>
            <a:r>
              <a:rPr lang="en-US" dirty="0"/>
              <a:t>.   </a:t>
            </a:r>
          </a:p>
          <a:p>
            <a:r>
              <a:rPr lang="en-US" dirty="0" err="1"/>
              <a:t>Penolakan</a:t>
            </a:r>
            <a:r>
              <a:rPr lang="en-US" dirty="0"/>
              <a:t> </a:t>
            </a:r>
            <a:r>
              <a:rPr lang="en-US" dirty="0" err="1"/>
              <a:t>Neratif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Penafian</a:t>
            </a:r>
            <a:r>
              <a:rPr lang="en-US" dirty="0"/>
              <a:t> </a:t>
            </a:r>
            <a:r>
              <a:rPr lang="en-US" dirty="0" err="1"/>
              <a:t>Kebenaran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0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PASCAMODENISME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122572" cy="4911506"/>
          </a:xfrm>
        </p:spPr>
        <p:txBody>
          <a:bodyPr>
            <a:normAutofit fontScale="40000" lnSpcReduction="20000"/>
          </a:bodyPr>
          <a:lstStyle/>
          <a:p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boleh</a:t>
            </a:r>
            <a:r>
              <a:rPr lang="en-US" sz="4500" dirty="0"/>
              <a:t> </a:t>
            </a:r>
            <a:r>
              <a:rPr lang="en-US" sz="4500" dirty="0" err="1"/>
              <a:t>dilihat</a:t>
            </a:r>
            <a:r>
              <a:rPr lang="en-US" sz="4500" dirty="0"/>
              <a:t> </a:t>
            </a:r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kerangka</a:t>
            </a:r>
            <a:r>
              <a:rPr lang="en-US" sz="4500" dirty="0"/>
              <a:t> </a:t>
            </a:r>
            <a:r>
              <a:rPr lang="en-US" sz="4500" dirty="0" err="1"/>
              <a:t>epistimologi</a:t>
            </a:r>
            <a:r>
              <a:rPr lang="en-US" sz="4500" dirty="0"/>
              <a:t> (</a:t>
            </a:r>
            <a:r>
              <a:rPr lang="en-US" sz="4500" dirty="0" err="1"/>
              <a:t>faham</a:t>
            </a:r>
            <a:r>
              <a:rPr lang="en-US" sz="4500" dirty="0"/>
              <a:t> </a:t>
            </a:r>
            <a:r>
              <a:rPr lang="en-US" sz="4500" dirty="0" err="1"/>
              <a:t>ilmu</a:t>
            </a:r>
            <a:r>
              <a:rPr lang="en-US" sz="4500" dirty="0"/>
              <a:t>), </a:t>
            </a:r>
            <a:r>
              <a:rPr lang="en-US" sz="4500" dirty="0" err="1"/>
              <a:t>aksiologi</a:t>
            </a:r>
            <a:r>
              <a:rPr lang="en-US" sz="4500" dirty="0"/>
              <a:t> (</a:t>
            </a:r>
            <a:r>
              <a:rPr lang="en-US" sz="4500" dirty="0" err="1"/>
              <a:t>faham</a:t>
            </a:r>
            <a:r>
              <a:rPr lang="en-US" sz="4500" dirty="0"/>
              <a:t> </a:t>
            </a:r>
            <a:r>
              <a:rPr lang="en-US" sz="4500" dirty="0" err="1"/>
              <a:t>tentang</a:t>
            </a:r>
            <a:r>
              <a:rPr lang="en-US" sz="4500" dirty="0"/>
              <a:t> </a:t>
            </a:r>
            <a:r>
              <a:rPr lang="en-US" sz="4500" dirty="0" err="1"/>
              <a:t>nilai</a:t>
            </a:r>
            <a:r>
              <a:rPr lang="en-US" sz="4500" dirty="0"/>
              <a:t>) </a:t>
            </a:r>
            <a:r>
              <a:rPr lang="en-US" sz="4500" dirty="0" err="1"/>
              <a:t>dan</a:t>
            </a:r>
            <a:r>
              <a:rPr lang="en-US" sz="4500" dirty="0"/>
              <a:t> world-view (</a:t>
            </a:r>
            <a:r>
              <a:rPr lang="en-US" sz="4500" dirty="0" err="1"/>
              <a:t>pandang</a:t>
            </a:r>
            <a:r>
              <a:rPr lang="en-US" sz="4500" dirty="0"/>
              <a:t> </a:t>
            </a:r>
            <a:r>
              <a:rPr lang="en-US" sz="4500" dirty="0" err="1"/>
              <a:t>tentang</a:t>
            </a:r>
            <a:r>
              <a:rPr lang="en-US" sz="4500" dirty="0"/>
              <a:t> </a:t>
            </a:r>
            <a:r>
              <a:rPr lang="en-US" sz="4500" dirty="0" err="1"/>
              <a:t>kehidupan</a:t>
            </a:r>
            <a:r>
              <a:rPr lang="en-US" sz="4500" dirty="0"/>
              <a:t>). </a:t>
            </a:r>
            <a:r>
              <a:rPr lang="en-US" sz="4500" dirty="0" err="1"/>
              <a:t>Secara</a:t>
            </a:r>
            <a:r>
              <a:rPr lang="en-US" sz="4500" dirty="0"/>
              <a:t> </a:t>
            </a:r>
            <a:r>
              <a:rPr lang="en-US" sz="4500" dirty="0" err="1"/>
              <a:t>ringkas</a:t>
            </a:r>
            <a:r>
              <a:rPr lang="en-US" sz="4500" dirty="0"/>
              <a:t>,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adalah</a:t>
            </a:r>
            <a:r>
              <a:rPr lang="en-US" sz="4500" dirty="0"/>
              <a:t> </a:t>
            </a:r>
            <a:r>
              <a:rPr lang="en-US" sz="4500" dirty="0" err="1"/>
              <a:t>penolakan</a:t>
            </a:r>
            <a:r>
              <a:rPr lang="en-US" sz="4500" dirty="0"/>
              <a:t> </a:t>
            </a:r>
            <a:r>
              <a:rPr lang="en-US" sz="4500" dirty="0" err="1"/>
              <a:t>terhadap</a:t>
            </a:r>
            <a:r>
              <a:rPr lang="en-US" sz="4500" dirty="0"/>
              <a:t> grand-narratives </a:t>
            </a:r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rupa</a:t>
            </a:r>
            <a:r>
              <a:rPr lang="en-US" sz="4500" dirty="0"/>
              <a:t> agama-agama </a:t>
            </a:r>
            <a:r>
              <a:rPr lang="en-US" sz="4500" dirty="0" err="1"/>
              <a:t>besar</a:t>
            </a:r>
            <a:r>
              <a:rPr lang="en-US" sz="4500" dirty="0"/>
              <a:t>, </a:t>
            </a:r>
            <a:r>
              <a:rPr lang="en-US" sz="4500" dirty="0" err="1"/>
              <a:t>termasuk</a:t>
            </a:r>
            <a:r>
              <a:rPr lang="en-US" sz="4500" dirty="0"/>
              <a:t> Islam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kebenaran</a:t>
            </a:r>
            <a:r>
              <a:rPr lang="en-US" sz="4500" dirty="0"/>
              <a:t>–</a:t>
            </a:r>
            <a:r>
              <a:rPr lang="en-US" sz="4500" dirty="0" err="1"/>
              <a:t>kebenaran</a:t>
            </a:r>
            <a:r>
              <a:rPr lang="en-US" sz="4500" dirty="0"/>
              <a:t> </a:t>
            </a:r>
            <a:r>
              <a:rPr lang="en-US" sz="4500" dirty="0" err="1"/>
              <a:t>hakiki</a:t>
            </a:r>
            <a:r>
              <a:rPr lang="en-US" sz="4500" dirty="0"/>
              <a:t> </a:t>
            </a:r>
            <a:r>
              <a:rPr lang="en-US" sz="4500" dirty="0" err="1"/>
              <a:t>abadi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sekali</a:t>
            </a:r>
            <a:r>
              <a:rPr lang="en-US" sz="4500" dirty="0"/>
              <a:t> </a:t>
            </a:r>
            <a:r>
              <a:rPr lang="en-US" sz="4500" dirty="0" err="1"/>
              <a:t>gus</a:t>
            </a:r>
            <a:r>
              <a:rPr lang="en-US" sz="4500" dirty="0"/>
              <a:t> </a:t>
            </a:r>
            <a:r>
              <a:rPr lang="en-US" sz="4500" dirty="0" err="1"/>
              <a:t>berlakunya</a:t>
            </a:r>
            <a:r>
              <a:rPr lang="en-US" sz="4500" dirty="0"/>
              <a:t> </a:t>
            </a:r>
            <a:r>
              <a:rPr lang="en-US" sz="4500" dirty="0" err="1"/>
              <a:t>penolakan</a:t>
            </a:r>
            <a:r>
              <a:rPr lang="en-US" sz="4500" dirty="0"/>
              <a:t> </a:t>
            </a: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mutlak</a:t>
            </a:r>
            <a:r>
              <a:rPr lang="en-US" sz="4500" dirty="0"/>
              <a:t> (absolute)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penekanan</a:t>
            </a:r>
            <a:r>
              <a:rPr lang="en-US" sz="4500" dirty="0"/>
              <a:t> </a:t>
            </a:r>
            <a:r>
              <a:rPr lang="en-US" sz="4500" dirty="0" err="1"/>
              <a:t>kepada</a:t>
            </a:r>
            <a:r>
              <a:rPr lang="en-US" sz="4500" dirty="0"/>
              <a:t> </a:t>
            </a:r>
            <a:r>
              <a:rPr lang="en-US" sz="4500" dirty="0" err="1"/>
              <a:t>kerelatifan</a:t>
            </a:r>
            <a:r>
              <a:rPr lang="en-US" sz="4500" dirty="0"/>
              <a:t> </a:t>
            </a:r>
            <a:r>
              <a:rPr lang="en-US" sz="4500" dirty="0" err="1"/>
              <a:t>nilai</a:t>
            </a:r>
            <a:r>
              <a:rPr lang="en-US" sz="4500" dirty="0"/>
              <a:t> </a:t>
            </a:r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semua</a:t>
            </a:r>
            <a:r>
              <a:rPr lang="en-US" sz="4500" dirty="0"/>
              <a:t> </a:t>
            </a:r>
            <a:r>
              <a:rPr lang="en-US" sz="4500" dirty="0" err="1"/>
              <a:t>perkara</a:t>
            </a:r>
            <a:r>
              <a:rPr lang="en-US" sz="4500" dirty="0"/>
              <a:t>. </a:t>
            </a:r>
          </a:p>
          <a:p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konteks</a:t>
            </a:r>
            <a:r>
              <a:rPr lang="en-US" sz="4500" dirty="0"/>
              <a:t> </a:t>
            </a:r>
            <a:r>
              <a:rPr lang="en-US" sz="4500" dirty="0" err="1"/>
              <a:t>ad-din</a:t>
            </a:r>
            <a:r>
              <a:rPr lang="en-US" sz="4500" dirty="0"/>
              <a:t> Islam, </a:t>
            </a: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amat</a:t>
            </a:r>
            <a:r>
              <a:rPr lang="en-US" sz="4500" dirty="0"/>
              <a:t> </a:t>
            </a:r>
            <a:r>
              <a:rPr lang="en-US" sz="4500" dirty="0" err="1"/>
              <a:t>membahayakan</a:t>
            </a:r>
            <a:r>
              <a:rPr lang="en-US" sz="4500" dirty="0"/>
              <a:t> </a:t>
            </a: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rabbani</a:t>
            </a:r>
            <a:r>
              <a:rPr lang="en-US" sz="4500" dirty="0"/>
              <a:t> yang </a:t>
            </a:r>
            <a:r>
              <a:rPr lang="en-US" sz="4500" dirty="0" err="1"/>
              <a:t>telah</a:t>
            </a:r>
            <a:r>
              <a:rPr lang="en-US" sz="4500" dirty="0"/>
              <a:t> </a:t>
            </a:r>
            <a:r>
              <a:rPr lang="en-US" sz="4500" dirty="0" err="1"/>
              <a:t>sebati</a:t>
            </a:r>
            <a:r>
              <a:rPr lang="en-US" sz="4500" dirty="0"/>
              <a:t> </a:t>
            </a:r>
            <a:r>
              <a:rPr lang="en-US" sz="4500" dirty="0" err="1"/>
              <a:t>dengan</a:t>
            </a:r>
            <a:r>
              <a:rPr lang="en-US" sz="4500" dirty="0"/>
              <a:t> Islam </a:t>
            </a:r>
            <a:r>
              <a:rPr lang="en-US" sz="4500" dirty="0" err="1"/>
              <a:t>antaranya</a:t>
            </a:r>
            <a:r>
              <a:rPr lang="en-US" sz="4500" dirty="0"/>
              <a:t>; </a:t>
            </a:r>
          </a:p>
          <a:p>
            <a:pPr marL="571500" indent="-571500">
              <a:buAutoNum type="romanLcPeriod"/>
            </a:pP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pascamodensime</a:t>
            </a:r>
            <a:r>
              <a:rPr lang="en-US" sz="4500" dirty="0"/>
              <a:t> </a:t>
            </a:r>
            <a:r>
              <a:rPr lang="en-US" sz="4500" dirty="0" err="1"/>
              <a:t>bertentangan</a:t>
            </a:r>
            <a:r>
              <a:rPr lang="en-US" sz="4500" dirty="0"/>
              <a:t>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akidah</a:t>
            </a:r>
            <a:r>
              <a:rPr lang="en-US" sz="4500" dirty="0"/>
              <a:t> </a:t>
            </a:r>
            <a:r>
              <a:rPr lang="en-US" sz="4500" dirty="0" err="1"/>
              <a:t>kerana</a:t>
            </a:r>
            <a:r>
              <a:rPr lang="en-US" sz="4500" dirty="0"/>
              <a:t>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menolak</a:t>
            </a:r>
            <a:r>
              <a:rPr lang="en-US" sz="4500" dirty="0"/>
              <a:t> </a:t>
            </a:r>
            <a:r>
              <a:rPr lang="en-US" sz="4500" dirty="0" err="1"/>
              <a:t>rukun</a:t>
            </a:r>
            <a:r>
              <a:rPr lang="en-US" sz="4500" dirty="0"/>
              <a:t> </a:t>
            </a:r>
            <a:r>
              <a:rPr lang="en-US" sz="4500" dirty="0" err="1"/>
              <a:t>iman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rukun</a:t>
            </a:r>
            <a:r>
              <a:rPr lang="en-US" sz="4500" dirty="0"/>
              <a:t> Islam. </a:t>
            </a:r>
          </a:p>
          <a:p>
            <a:pPr marL="571500" indent="-571500">
              <a:buAutoNum type="romanLcPeriod"/>
            </a:pPr>
            <a:r>
              <a:rPr lang="en-US" sz="4500" dirty="0" err="1"/>
              <a:t>Ia</a:t>
            </a:r>
            <a:r>
              <a:rPr lang="en-US" sz="4500" dirty="0"/>
              <a:t> </a:t>
            </a:r>
            <a:r>
              <a:rPr lang="en-US" sz="4500" dirty="0" err="1"/>
              <a:t>menentang</a:t>
            </a:r>
            <a:r>
              <a:rPr lang="en-US" sz="4500" dirty="0"/>
              <a:t> </a:t>
            </a: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rohaniah</a:t>
            </a:r>
            <a:r>
              <a:rPr lang="en-US" sz="4500" dirty="0"/>
              <a:t> yang </a:t>
            </a:r>
            <a:r>
              <a:rPr lang="en-US" sz="4500" dirty="0" err="1"/>
              <a:t>hakiki</a:t>
            </a:r>
            <a:r>
              <a:rPr lang="en-US" sz="4500" dirty="0"/>
              <a:t>, </a:t>
            </a:r>
            <a:r>
              <a:rPr lang="en-US" sz="4500" dirty="0" err="1"/>
              <a:t>menolak</a:t>
            </a:r>
            <a:r>
              <a:rPr lang="en-US" sz="4500" dirty="0"/>
              <a:t> </a:t>
            </a:r>
            <a:r>
              <a:rPr lang="en-US" sz="4500" dirty="0" err="1"/>
              <a:t>ibadat</a:t>
            </a:r>
            <a:r>
              <a:rPr lang="en-US" sz="4500" dirty="0"/>
              <a:t> </a:t>
            </a:r>
            <a:r>
              <a:rPr lang="en-US" sz="4500" dirty="0" err="1"/>
              <a:t>seperti</a:t>
            </a:r>
            <a:r>
              <a:rPr lang="en-US" sz="4500" dirty="0"/>
              <a:t> </a:t>
            </a:r>
            <a:r>
              <a:rPr lang="en-US" sz="4500" dirty="0" err="1"/>
              <a:t>sembahyang</a:t>
            </a:r>
            <a:r>
              <a:rPr lang="en-US" sz="4500" dirty="0"/>
              <a:t>, </a:t>
            </a:r>
            <a:r>
              <a:rPr lang="en-US" sz="4500" dirty="0" err="1"/>
              <a:t>puasa</a:t>
            </a:r>
            <a:r>
              <a:rPr lang="en-US" sz="4500" dirty="0"/>
              <a:t>, zakat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sebagainya</a:t>
            </a:r>
            <a:r>
              <a:rPr lang="en-US" sz="4500" dirty="0"/>
              <a:t> </a:t>
            </a:r>
          </a:p>
          <a:p>
            <a:pPr marL="571500" indent="-571500">
              <a:buAutoNum type="romanLcPeriod"/>
            </a:pPr>
            <a:r>
              <a:rPr lang="en-US" sz="4500" dirty="0" err="1"/>
              <a:t>Ia</a:t>
            </a:r>
            <a:r>
              <a:rPr lang="en-US" sz="4500" dirty="0"/>
              <a:t> </a:t>
            </a:r>
            <a:r>
              <a:rPr lang="en-US" sz="4500" dirty="0" err="1"/>
              <a:t>menolak</a:t>
            </a:r>
            <a:r>
              <a:rPr lang="en-US" sz="4500" dirty="0"/>
              <a:t> </a:t>
            </a:r>
            <a:r>
              <a:rPr lang="en-US" sz="4500" dirty="0" err="1"/>
              <a:t>nilai-nilai</a:t>
            </a:r>
            <a:r>
              <a:rPr lang="en-US" sz="4500" dirty="0"/>
              <a:t> moral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etika</a:t>
            </a:r>
            <a:r>
              <a:rPr lang="en-US" sz="4500" dirty="0"/>
              <a:t> yang </a:t>
            </a:r>
            <a:r>
              <a:rPr lang="en-US" sz="4500" dirty="0" err="1"/>
              <a:t>mutlak</a:t>
            </a:r>
            <a:r>
              <a:rPr lang="en-US" sz="4500" dirty="0"/>
              <a:t> </a:t>
            </a:r>
            <a:r>
              <a:rPr lang="en-US" sz="4500" dirty="0" err="1"/>
              <a:t>dalam</a:t>
            </a:r>
            <a:r>
              <a:rPr lang="en-US" sz="4500" dirty="0"/>
              <a:t> agama, </a:t>
            </a:r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perspektif</a:t>
            </a:r>
            <a:r>
              <a:rPr lang="en-US" sz="4500" dirty="0"/>
              <a:t>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tidak</a:t>
            </a:r>
            <a:r>
              <a:rPr lang="en-US" sz="4500" dirty="0"/>
              <a:t> </a:t>
            </a:r>
            <a:r>
              <a:rPr lang="en-US" sz="4500" dirty="0" err="1"/>
              <a:t>wujud</a:t>
            </a:r>
            <a:r>
              <a:rPr lang="en-US" sz="4500" dirty="0"/>
              <a:t> </a:t>
            </a:r>
            <a:r>
              <a:rPr lang="en-US" sz="4500" dirty="0" err="1"/>
              <a:t>nilai-nilai</a:t>
            </a:r>
            <a:r>
              <a:rPr lang="en-US" sz="4500" dirty="0"/>
              <a:t> </a:t>
            </a:r>
            <a:r>
              <a:rPr lang="en-US" sz="4500" dirty="0" err="1"/>
              <a:t>mutlak</a:t>
            </a:r>
            <a:r>
              <a:rPr lang="en-US" sz="4500" dirty="0"/>
              <a:t> </a:t>
            </a:r>
            <a:r>
              <a:rPr lang="en-US" sz="4500" dirty="0" err="1"/>
              <a:t>yag</a:t>
            </a:r>
            <a:r>
              <a:rPr lang="en-US" sz="4500" dirty="0"/>
              <a:t> </a:t>
            </a:r>
            <a:r>
              <a:rPr lang="en-US" sz="4500" dirty="0" err="1"/>
              <a:t>kekal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mutlak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kesemua</a:t>
            </a:r>
            <a:r>
              <a:rPr lang="en-US" sz="4500" dirty="0"/>
              <a:t> </a:t>
            </a:r>
            <a:r>
              <a:rPr lang="en-US" sz="4500" dirty="0" err="1"/>
              <a:t>nilai</a:t>
            </a:r>
            <a:r>
              <a:rPr lang="en-US" sz="4500" dirty="0"/>
              <a:t> </a:t>
            </a:r>
            <a:r>
              <a:rPr lang="en-US" sz="4500" dirty="0" err="1"/>
              <a:t>boleh</a:t>
            </a:r>
            <a:r>
              <a:rPr lang="en-US" sz="4500" dirty="0"/>
              <a:t> </a:t>
            </a:r>
            <a:r>
              <a:rPr lang="en-US" sz="4500" dirty="0" err="1"/>
              <a:t>dirasionalkan</a:t>
            </a:r>
            <a:r>
              <a:rPr lang="en-US" sz="4500" dirty="0"/>
              <a:t>.</a:t>
            </a:r>
          </a:p>
          <a:p>
            <a:pPr marL="571500" indent="-571500">
              <a:buAutoNum type="romanLcPeriod"/>
            </a:pPr>
            <a:r>
              <a:rPr lang="en-US" sz="4500" dirty="0" err="1"/>
              <a:t>Ia</a:t>
            </a:r>
            <a:r>
              <a:rPr lang="en-US" sz="4500" dirty="0"/>
              <a:t> </a:t>
            </a:r>
            <a:r>
              <a:rPr lang="en-US" sz="4500" dirty="0" err="1"/>
              <a:t>menolak</a:t>
            </a:r>
            <a:r>
              <a:rPr lang="en-US" sz="4500" dirty="0"/>
              <a:t> </a:t>
            </a:r>
            <a:r>
              <a:rPr lang="en-US" sz="4500" dirty="0" err="1"/>
              <a:t>sistem</a:t>
            </a:r>
            <a:r>
              <a:rPr lang="en-US" sz="4500" dirty="0"/>
              <a:t> </a:t>
            </a:r>
            <a:r>
              <a:rPr lang="en-US" sz="4500" dirty="0" err="1"/>
              <a:t>hukum</a:t>
            </a:r>
            <a:r>
              <a:rPr lang="en-US" sz="4500" dirty="0"/>
              <a:t> yang </a:t>
            </a:r>
            <a:r>
              <a:rPr lang="en-US" sz="4500" dirty="0" err="1"/>
              <a:t>dibawa</a:t>
            </a:r>
            <a:r>
              <a:rPr lang="en-US" sz="4500" dirty="0"/>
              <a:t> agama </a:t>
            </a:r>
            <a:r>
              <a:rPr lang="en-US" sz="4500" dirty="0" err="1"/>
              <a:t>dalam</a:t>
            </a:r>
            <a:r>
              <a:rPr lang="en-US" sz="4500" dirty="0"/>
              <a:t> </a:t>
            </a:r>
            <a:r>
              <a:rPr lang="en-US" sz="4500" dirty="0" err="1"/>
              <a:t>bentuk</a:t>
            </a:r>
            <a:r>
              <a:rPr lang="en-US" sz="4500" dirty="0"/>
              <a:t> </a:t>
            </a:r>
            <a:r>
              <a:rPr lang="en-US" sz="4500" dirty="0" err="1"/>
              <a:t>syariat</a:t>
            </a:r>
            <a:r>
              <a:rPr lang="en-US" sz="4500" dirty="0"/>
              <a:t> </a:t>
            </a:r>
            <a:r>
              <a:rPr lang="en-US" sz="4500" dirty="0" err="1"/>
              <a:t>seperti</a:t>
            </a:r>
            <a:r>
              <a:rPr lang="en-US" sz="4500" dirty="0"/>
              <a:t> Islam,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itu</a:t>
            </a:r>
            <a:r>
              <a:rPr lang="en-US" sz="4500" dirty="0"/>
              <a:t> </a:t>
            </a:r>
            <a:r>
              <a:rPr lang="en-US" sz="4500" dirty="0" err="1"/>
              <a:t>manusia</a:t>
            </a:r>
            <a:r>
              <a:rPr lang="en-US" sz="4500" dirty="0"/>
              <a:t> </a:t>
            </a:r>
            <a:r>
              <a:rPr lang="en-US" sz="4500" dirty="0" err="1"/>
              <a:t>akan</a:t>
            </a:r>
            <a:r>
              <a:rPr lang="en-US" sz="4500" dirty="0"/>
              <a:t> </a:t>
            </a:r>
            <a:r>
              <a:rPr lang="en-US" sz="4500" dirty="0" err="1"/>
              <a:t>tersesat</a:t>
            </a:r>
            <a:r>
              <a:rPr lang="en-US" sz="4500" dirty="0"/>
              <a:t> </a:t>
            </a:r>
            <a:r>
              <a:rPr lang="en-US" sz="4500" dirty="0" err="1"/>
              <a:t>tanpa</a:t>
            </a:r>
            <a:r>
              <a:rPr lang="en-US" sz="4500" dirty="0"/>
              <a:t> </a:t>
            </a:r>
            <a:r>
              <a:rPr lang="en-US" sz="4500" dirty="0" err="1"/>
              <a:t>panduan</a:t>
            </a:r>
            <a:r>
              <a:rPr lang="en-US" sz="4500" dirty="0"/>
              <a:t> </a:t>
            </a:r>
            <a:r>
              <a:rPr lang="en-US" sz="4500" dirty="0" err="1"/>
              <a:t>syariat</a:t>
            </a:r>
            <a:r>
              <a:rPr lang="en-US" sz="4500" dirty="0"/>
              <a:t> </a:t>
            </a:r>
            <a:r>
              <a:rPr lang="en-US" sz="4500" dirty="0" err="1"/>
              <a:t>sebagai</a:t>
            </a:r>
            <a:r>
              <a:rPr lang="en-US" sz="4500" dirty="0"/>
              <a:t> </a:t>
            </a:r>
            <a:r>
              <a:rPr lang="en-US" sz="4500" dirty="0" err="1"/>
              <a:t>penyelamat</a:t>
            </a:r>
            <a:r>
              <a:rPr lang="en-US" sz="4500" dirty="0"/>
              <a:t>. </a:t>
            </a:r>
          </a:p>
          <a:p>
            <a:pPr marL="0" indent="0">
              <a:buNone/>
            </a:pPr>
            <a:r>
              <a:rPr lang="en-US" sz="4500" dirty="0" err="1"/>
              <a:t>Dapatlah</a:t>
            </a:r>
            <a:r>
              <a:rPr lang="en-US" sz="4500" dirty="0"/>
              <a:t> </a:t>
            </a:r>
            <a:r>
              <a:rPr lang="en-US" sz="4500" dirty="0" err="1"/>
              <a:t>disimpulkan</a:t>
            </a:r>
            <a:r>
              <a:rPr lang="en-US" sz="4500" dirty="0"/>
              <a:t> </a:t>
            </a:r>
            <a:r>
              <a:rPr lang="en-US" sz="4500" dirty="0" err="1"/>
              <a:t>bahawa</a:t>
            </a:r>
            <a:r>
              <a:rPr lang="en-US" sz="4500" dirty="0"/>
              <a:t>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adalah</a:t>
            </a:r>
            <a:r>
              <a:rPr lang="en-US" sz="4500" dirty="0"/>
              <a:t> </a:t>
            </a:r>
            <a:r>
              <a:rPr lang="en-US" sz="4500" dirty="0" err="1"/>
              <a:t>sekuens</a:t>
            </a:r>
            <a:r>
              <a:rPr lang="en-US" sz="4500" dirty="0"/>
              <a:t> </a:t>
            </a:r>
            <a:r>
              <a:rPr lang="en-US" sz="4500" dirty="0" err="1"/>
              <a:t>sejarah</a:t>
            </a:r>
            <a:r>
              <a:rPr lang="en-US" sz="4500" dirty="0"/>
              <a:t> yang </a:t>
            </a:r>
            <a:r>
              <a:rPr lang="en-US" sz="4500" dirty="0" err="1"/>
              <a:t>lahir</a:t>
            </a:r>
            <a:r>
              <a:rPr lang="en-US" sz="4500" dirty="0"/>
              <a:t> </a:t>
            </a:r>
            <a:r>
              <a:rPr lang="en-US" sz="4500" dirty="0" err="1"/>
              <a:t>daripada</a:t>
            </a:r>
            <a:r>
              <a:rPr lang="en-US" sz="4500" dirty="0"/>
              <a:t> zaman </a:t>
            </a:r>
            <a:r>
              <a:rPr lang="en-US" sz="4500" dirty="0" err="1"/>
              <a:t>moden</a:t>
            </a:r>
            <a:r>
              <a:rPr lang="en-US" sz="4500" dirty="0"/>
              <a:t> </a:t>
            </a:r>
            <a:r>
              <a:rPr lang="en-US" sz="4500" dirty="0" err="1"/>
              <a:t>sebagai</a:t>
            </a:r>
            <a:r>
              <a:rPr lang="en-US" sz="4500" dirty="0"/>
              <a:t> </a:t>
            </a:r>
            <a:r>
              <a:rPr lang="en-US" sz="4500" dirty="0" err="1"/>
              <a:t>perkembangan</a:t>
            </a:r>
            <a:r>
              <a:rPr lang="en-US" sz="4500" dirty="0"/>
              <a:t> </a:t>
            </a:r>
            <a:r>
              <a:rPr lang="en-US" sz="4500" dirty="0" err="1"/>
              <a:t>budaya</a:t>
            </a:r>
            <a:r>
              <a:rPr lang="en-US" sz="4500" dirty="0"/>
              <a:t>. </a:t>
            </a:r>
            <a:r>
              <a:rPr lang="en-US" sz="4500" dirty="0" err="1"/>
              <a:t>Pascamodenisme</a:t>
            </a:r>
            <a:r>
              <a:rPr lang="en-US" sz="4500" dirty="0"/>
              <a:t> </a:t>
            </a:r>
            <a:r>
              <a:rPr lang="en-US" sz="4500" dirty="0" err="1"/>
              <a:t>merupakan</a:t>
            </a:r>
            <a:r>
              <a:rPr lang="en-US" sz="4500" dirty="0"/>
              <a:t> </a:t>
            </a:r>
            <a:r>
              <a:rPr lang="en-US" sz="4500" dirty="0" err="1"/>
              <a:t>produk</a:t>
            </a:r>
            <a:r>
              <a:rPr lang="en-US" sz="4500" dirty="0"/>
              <a:t> </a:t>
            </a:r>
            <a:r>
              <a:rPr lang="en-US" sz="4500" dirty="0" err="1"/>
              <a:t>budaya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gaya</a:t>
            </a:r>
            <a:r>
              <a:rPr lang="en-US" sz="4500" dirty="0"/>
              <a:t> </a:t>
            </a:r>
            <a:r>
              <a:rPr lang="en-US" sz="4500" dirty="0" err="1"/>
              <a:t>hidup</a:t>
            </a:r>
            <a:r>
              <a:rPr lang="en-US" sz="4500" dirty="0"/>
              <a:t> </a:t>
            </a:r>
            <a:r>
              <a:rPr lang="en-US" sz="4500" dirty="0" err="1"/>
              <a:t>baru</a:t>
            </a:r>
            <a:r>
              <a:rPr lang="en-US" sz="4500" dirty="0"/>
              <a:t> </a:t>
            </a:r>
            <a:r>
              <a:rPr lang="en-US" sz="4500" dirty="0" err="1"/>
              <a:t>sebagai</a:t>
            </a:r>
            <a:r>
              <a:rPr lang="en-US" sz="4500" dirty="0"/>
              <a:t> </a:t>
            </a:r>
            <a:r>
              <a:rPr lang="en-US" sz="4500" dirty="0" err="1"/>
              <a:t>pemikiran</a:t>
            </a:r>
            <a:r>
              <a:rPr lang="en-US" sz="4500" dirty="0"/>
              <a:t>. </a:t>
            </a:r>
            <a:r>
              <a:rPr lang="en-US" sz="4500" dirty="0" err="1"/>
              <a:t>Selain</a:t>
            </a:r>
            <a:r>
              <a:rPr lang="en-US" sz="4500" dirty="0"/>
              <a:t> </a:t>
            </a:r>
            <a:r>
              <a:rPr lang="en-US" sz="4500" dirty="0" err="1"/>
              <a:t>itu</a:t>
            </a:r>
            <a:r>
              <a:rPr lang="en-US" sz="4500" dirty="0"/>
              <a:t>, </a:t>
            </a:r>
            <a:r>
              <a:rPr lang="en-US" sz="4500" dirty="0" err="1"/>
              <a:t>ia</a:t>
            </a:r>
            <a:r>
              <a:rPr lang="en-US" sz="4500" dirty="0"/>
              <a:t> </a:t>
            </a:r>
            <a:r>
              <a:rPr lang="en-US" sz="4500" dirty="0" err="1"/>
              <a:t>merupakan</a:t>
            </a:r>
            <a:r>
              <a:rPr lang="en-US" sz="4500" dirty="0"/>
              <a:t> </a:t>
            </a:r>
            <a:r>
              <a:rPr lang="en-US" sz="4500" dirty="0" err="1"/>
              <a:t>cara</a:t>
            </a:r>
            <a:r>
              <a:rPr lang="en-US" sz="4500" dirty="0"/>
              <a:t> </a:t>
            </a:r>
            <a:r>
              <a:rPr lang="en-US" sz="4500" dirty="0" err="1"/>
              <a:t>pemikiran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penteorian</a:t>
            </a:r>
            <a:r>
              <a:rPr lang="en-US" sz="4500" dirty="0"/>
              <a:t> </a:t>
            </a:r>
            <a:r>
              <a:rPr lang="en-US" sz="4500" dirty="0" err="1"/>
              <a:t>baru</a:t>
            </a:r>
            <a:r>
              <a:rPr lang="en-US" sz="4500" dirty="0"/>
              <a:t> </a:t>
            </a:r>
            <a:r>
              <a:rPr lang="en-US" sz="4500" dirty="0" err="1"/>
              <a:t>tentang</a:t>
            </a:r>
            <a:r>
              <a:rPr lang="en-US" sz="4500" dirty="0"/>
              <a:t> </a:t>
            </a:r>
            <a:r>
              <a:rPr lang="en-US" sz="4500" dirty="0" err="1"/>
              <a:t>kehidupan</a:t>
            </a:r>
            <a:r>
              <a:rPr lang="en-US" sz="4500" dirty="0"/>
              <a:t> </a:t>
            </a:r>
            <a:r>
              <a:rPr lang="en-US" sz="4500" dirty="0" err="1"/>
              <a:t>manusia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masyarakat</a:t>
            </a:r>
            <a:r>
              <a:rPr lang="en-US" sz="4500" dirty="0"/>
              <a:t> </a:t>
            </a:r>
            <a:r>
              <a:rPr lang="en-US" sz="4500" dirty="0" err="1"/>
              <a:t>hari</a:t>
            </a:r>
            <a:r>
              <a:rPr lang="en-US" sz="4500" dirty="0"/>
              <a:t> </a:t>
            </a:r>
            <a:r>
              <a:rPr lang="en-US" sz="4500" dirty="0" err="1"/>
              <a:t>ini</a:t>
            </a:r>
            <a:r>
              <a:rPr lang="en-US" sz="4500" dirty="0"/>
              <a:t>. </a:t>
            </a:r>
            <a:r>
              <a:rPr lang="en-US" sz="4500" dirty="0" err="1"/>
              <a:t>Ia</a:t>
            </a:r>
            <a:r>
              <a:rPr lang="en-US" sz="4500" dirty="0"/>
              <a:t> </a:t>
            </a:r>
            <a:r>
              <a:rPr lang="en-US" sz="4500" dirty="0" err="1"/>
              <a:t>merupakan</a:t>
            </a:r>
            <a:r>
              <a:rPr lang="en-US" sz="4500" dirty="0"/>
              <a:t> </a:t>
            </a:r>
            <a:r>
              <a:rPr lang="en-US" sz="4500" dirty="0" err="1"/>
              <a:t>suatu</a:t>
            </a:r>
            <a:r>
              <a:rPr lang="en-US" sz="4500" dirty="0"/>
              <a:t> zaman yang </a:t>
            </a:r>
            <a:r>
              <a:rPr lang="en-US" sz="4500" dirty="0" err="1"/>
              <a:t>penuh</a:t>
            </a:r>
            <a:r>
              <a:rPr lang="en-US" sz="4500" dirty="0"/>
              <a:t>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panik</a:t>
            </a:r>
            <a:r>
              <a:rPr lang="en-US" sz="4500" dirty="0"/>
              <a:t>; </a:t>
            </a:r>
            <a:r>
              <a:rPr lang="en-US" sz="4500" dirty="0" err="1"/>
              <a:t>budaya</a:t>
            </a:r>
            <a:r>
              <a:rPr lang="en-US" sz="4500" dirty="0"/>
              <a:t> yang </a:t>
            </a:r>
            <a:r>
              <a:rPr lang="en-US" sz="4500" dirty="0" err="1"/>
              <a:t>panik</a:t>
            </a:r>
            <a:r>
              <a:rPr lang="en-US" sz="4500" dirty="0"/>
              <a:t>; ideology yang </a:t>
            </a:r>
            <a:r>
              <a:rPr lang="en-US" sz="4500" dirty="0" err="1"/>
              <a:t>panik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teori</a:t>
            </a:r>
            <a:r>
              <a:rPr lang="en-US" sz="4500" dirty="0"/>
              <a:t> yang </a:t>
            </a:r>
            <a:r>
              <a:rPr lang="en-US" sz="4500" dirty="0" err="1"/>
              <a:t>panik</a:t>
            </a:r>
            <a:r>
              <a:rPr lang="en-US" sz="4500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436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DARWINISME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DARWINISME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dunia</a:t>
            </a:r>
            <a:r>
              <a:rPr lang="en-US" dirty="0"/>
              <a:t> </a:t>
            </a:r>
            <a:r>
              <a:rPr lang="en-US" dirty="0" err="1"/>
              <a:t>pemikiran</a:t>
            </a:r>
            <a:r>
              <a:rPr lang="en-US" dirty="0"/>
              <a:t> </a:t>
            </a:r>
            <a:r>
              <a:rPr lang="en-US" dirty="0" err="1"/>
              <a:t>sains</a:t>
            </a:r>
            <a:r>
              <a:rPr lang="en-US" dirty="0"/>
              <a:t>, </a:t>
            </a:r>
            <a:r>
              <a:rPr lang="en-US" dirty="0" err="1"/>
              <a:t>fahaman</a:t>
            </a:r>
            <a:r>
              <a:rPr lang="en-US" dirty="0"/>
              <a:t> Darwin </a:t>
            </a:r>
            <a:r>
              <a:rPr lang="en-US" dirty="0" err="1"/>
              <a:t>sinonim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hipotesis</a:t>
            </a:r>
            <a:r>
              <a:rPr lang="en-US" dirty="0"/>
              <a:t> </a:t>
            </a:r>
            <a:r>
              <a:rPr lang="en-US" dirty="0" err="1"/>
              <a:t>evolusi</a:t>
            </a:r>
            <a:r>
              <a:rPr lang="en-US" dirty="0"/>
              <a:t> (Proses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spesis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peringkat</a:t>
            </a:r>
            <a:r>
              <a:rPr lang="en-US" dirty="0"/>
              <a:t> </a:t>
            </a:r>
            <a:r>
              <a:rPr lang="en-US" dirty="0" err="1"/>
              <a:t>kesempurnaan</a:t>
            </a:r>
            <a:r>
              <a:rPr lang="en-US" dirty="0"/>
              <a:t> </a:t>
            </a:r>
            <a:r>
              <a:rPr lang="en-US" dirty="0" err="1"/>
              <a:t>iaitu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manusia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Ciri-ciri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Darwin. </a:t>
            </a:r>
          </a:p>
          <a:p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dirty="0" err="1"/>
              <a:t>meterialisme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-   </a:t>
            </a:r>
            <a:r>
              <a:rPr lang="en-US" dirty="0" err="1"/>
              <a:t>Berunsur</a:t>
            </a:r>
            <a:r>
              <a:rPr lang="en-US" dirty="0"/>
              <a:t> </a:t>
            </a:r>
            <a:r>
              <a:rPr lang="en-US" dirty="0" err="1"/>
              <a:t>tanggapan</a:t>
            </a:r>
            <a:r>
              <a:rPr lang="en-US" dirty="0"/>
              <a:t> yang </a:t>
            </a:r>
            <a:r>
              <a:rPr lang="en-US" dirty="0" err="1"/>
              <a:t>penuh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keraguan</a:t>
            </a:r>
            <a:r>
              <a:rPr lang="en-US" dirty="0"/>
              <a:t>. </a:t>
            </a:r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dirty="0" err="1"/>
              <a:t>tafsiran</a:t>
            </a:r>
            <a:r>
              <a:rPr lang="en-US" dirty="0"/>
              <a:t> </a:t>
            </a:r>
            <a:r>
              <a:rPr lang="en-US" dirty="0" err="1"/>
              <a:t>hawa</a:t>
            </a:r>
            <a:r>
              <a:rPr lang="en-US" dirty="0"/>
              <a:t> </a:t>
            </a:r>
            <a:r>
              <a:rPr lang="en-US" dirty="0" err="1"/>
              <a:t>nafsu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-   </a:t>
            </a:r>
            <a:r>
              <a:rPr lang="en-US" dirty="0" err="1"/>
              <a:t>Semua</a:t>
            </a:r>
            <a:r>
              <a:rPr lang="en-US" dirty="0"/>
              <a:t> yang </a:t>
            </a:r>
            <a:r>
              <a:rPr lang="en-US" dirty="0" err="1"/>
              <a:t>hidup</a:t>
            </a:r>
            <a:r>
              <a:rPr lang="en-US" dirty="0"/>
              <a:t> </a:t>
            </a:r>
            <a:r>
              <a:rPr lang="en-US" dirty="0" err="1"/>
              <a:t>bertukar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generasi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generasi</a:t>
            </a:r>
            <a:r>
              <a:rPr lang="en-US" dirty="0"/>
              <a:t> </a:t>
            </a:r>
          </a:p>
          <a:p>
            <a:pPr>
              <a:buFontTx/>
              <a:buChar char="-"/>
            </a:pPr>
            <a:r>
              <a:rPr lang="en-US" dirty="0" err="1"/>
              <a:t>melahirkan</a:t>
            </a:r>
            <a:r>
              <a:rPr lang="en-US" dirty="0"/>
              <a:t> </a:t>
            </a:r>
            <a:r>
              <a:rPr lang="en-US" dirty="0" err="1"/>
              <a:t>keturunan</a:t>
            </a:r>
            <a:r>
              <a:rPr lang="en-US" dirty="0"/>
              <a:t> yang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sifat-sifat</a:t>
            </a:r>
            <a:r>
              <a:rPr lang="en-US" dirty="0"/>
              <a:t> </a:t>
            </a:r>
            <a:r>
              <a:rPr lang="en-US" dirty="0" err="1"/>
              <a:t>baharu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Kesan-Kesan</a:t>
            </a:r>
            <a:r>
              <a:rPr lang="en-US" dirty="0"/>
              <a:t> </a:t>
            </a:r>
            <a:r>
              <a:rPr lang="en-US" dirty="0" err="1"/>
              <a:t>Fahaman</a:t>
            </a:r>
            <a:r>
              <a:rPr lang="en-US" dirty="0"/>
              <a:t> Darwin: </a:t>
            </a:r>
          </a:p>
          <a:p>
            <a:pPr marL="0" indent="0">
              <a:buNone/>
            </a:pPr>
            <a:r>
              <a:rPr lang="en-US" dirty="0"/>
              <a:t>* </a:t>
            </a:r>
            <a:r>
              <a:rPr lang="en-US" dirty="0" err="1"/>
              <a:t>Menafikan</a:t>
            </a:r>
            <a:r>
              <a:rPr lang="en-US" dirty="0"/>
              <a:t> </a:t>
            </a:r>
            <a:r>
              <a:rPr lang="en-US" dirty="0" err="1"/>
              <a:t>wahyu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alam</a:t>
            </a:r>
            <a:r>
              <a:rPr lang="en-US" dirty="0"/>
              <a:t> semester. </a:t>
            </a:r>
          </a:p>
          <a:p>
            <a:pPr marL="0" indent="0">
              <a:buNone/>
            </a:pPr>
            <a:r>
              <a:rPr lang="en-US" dirty="0"/>
              <a:t>* </a:t>
            </a:r>
            <a:r>
              <a:rPr lang="en-US" dirty="0" err="1"/>
              <a:t>Menafikan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Nabi</a:t>
            </a:r>
            <a:r>
              <a:rPr lang="en-US" dirty="0"/>
              <a:t> Adam </a:t>
            </a:r>
            <a:r>
              <a:rPr lang="en-US" dirty="0" err="1"/>
              <a:t>a.s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* </a:t>
            </a:r>
            <a:r>
              <a:rPr lang="en-US" dirty="0" err="1"/>
              <a:t>Fahaman</a:t>
            </a:r>
            <a:r>
              <a:rPr lang="en-US" dirty="0"/>
              <a:t> </a:t>
            </a:r>
            <a:r>
              <a:rPr lang="en-US" dirty="0" err="1"/>
              <a:t>Evolusi</a:t>
            </a:r>
            <a:r>
              <a:rPr lang="en-US" dirty="0"/>
              <a:t>-Darwin </a:t>
            </a:r>
            <a:r>
              <a:rPr lang="en-US" dirty="0" err="1"/>
              <a:t>mengatakan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berasal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mawas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Proses lama   </a:t>
            </a:r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93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LIBERALISME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LIBERALISME </a:t>
            </a:r>
            <a:r>
              <a:rPr lang="en-US" dirty="0" err="1"/>
              <a:t>Iaitu</a:t>
            </a:r>
            <a:r>
              <a:rPr lang="en-US" dirty="0"/>
              <a:t> </a:t>
            </a:r>
            <a:r>
              <a:rPr lang="en-US" dirty="0" err="1"/>
              <a:t>aliran</a:t>
            </a:r>
            <a:r>
              <a:rPr lang="en-US" dirty="0"/>
              <a:t> </a:t>
            </a:r>
            <a:r>
              <a:rPr lang="en-US" dirty="0" err="1"/>
              <a:t>pemikiran</a:t>
            </a:r>
            <a:r>
              <a:rPr lang="en-US" dirty="0"/>
              <a:t> yang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meningkat</a:t>
            </a:r>
            <a:r>
              <a:rPr lang="en-US" dirty="0"/>
              <a:t> </a:t>
            </a:r>
            <a:r>
              <a:rPr lang="en-US" dirty="0" err="1"/>
              <a:t>kebebasan</a:t>
            </a:r>
            <a:r>
              <a:rPr lang="en-US" dirty="0"/>
              <a:t> yang </a:t>
            </a:r>
            <a:r>
              <a:rPr lang="en-US" dirty="0" err="1"/>
              <a:t>diberi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individu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Ciri-ciri</a:t>
            </a:r>
            <a:r>
              <a:rPr lang="en-US" dirty="0"/>
              <a:t> </a:t>
            </a:r>
            <a:r>
              <a:rPr lang="en-US" dirty="0" err="1"/>
              <a:t>Liberalisme</a:t>
            </a:r>
            <a:r>
              <a:rPr lang="en-US" dirty="0"/>
              <a:t>. </a:t>
            </a:r>
          </a:p>
          <a:p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pemikiran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;- </a:t>
            </a:r>
          </a:p>
          <a:p>
            <a:pPr marL="0" indent="0">
              <a:buNone/>
            </a:pPr>
            <a:r>
              <a:rPr lang="en-US" dirty="0"/>
              <a:t>* </a:t>
            </a:r>
            <a:r>
              <a:rPr lang="en-US" dirty="0" err="1"/>
              <a:t>Individu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.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wujud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individu</a:t>
            </a:r>
            <a:r>
              <a:rPr lang="en-US" dirty="0"/>
              <a:t>. </a:t>
            </a:r>
            <a:r>
              <a:rPr lang="en-US" dirty="0" err="1"/>
              <a:t>Individu</a:t>
            </a:r>
            <a:r>
              <a:rPr lang="en-US" dirty="0"/>
              <a:t> </a:t>
            </a:r>
            <a:r>
              <a:rPr lang="en-US" dirty="0" err="1"/>
              <a:t>bebas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nilai-nilai</a:t>
            </a:r>
            <a:r>
              <a:rPr lang="en-US" dirty="0"/>
              <a:t> agama.</a:t>
            </a:r>
          </a:p>
        </p:txBody>
      </p:sp>
    </p:spTree>
    <p:extLst>
      <p:ext uri="{BB962C8B-B14F-4D97-AF65-F5344CB8AC3E}">
        <p14:creationId xmlns:p14="http://schemas.microsoft.com/office/powerpoint/2010/main" val="1367432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1369</Words>
  <Application>Microsoft Office PowerPoint</Application>
  <PresentationFormat>Widescreen</PresentationFormat>
  <Paragraphs>187</Paragraphs>
  <Slides>21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Adobe Caslon Pro</vt:lpstr>
      <vt:lpstr>Arial</vt:lpstr>
      <vt:lpstr>Calibri</vt:lpstr>
      <vt:lpstr>Calibri Light</vt:lpstr>
      <vt:lpstr>Century Gothic</vt:lpstr>
      <vt:lpstr>Office Theme</vt:lpstr>
      <vt:lpstr>Tajuk 9  ALIRAN IDEOLOGI  DAN ISU SEMASA</vt:lpstr>
      <vt:lpstr>PowerPoint Presentation</vt:lpstr>
      <vt:lpstr>APAKAH IDEOLOGI??????</vt:lpstr>
      <vt:lpstr>SERANGAN IDEOLOGI BARAT TERHADAP PEMIKIRAN </vt:lpstr>
      <vt:lpstr>MODENISME</vt:lpstr>
      <vt:lpstr>PASCAMODEN</vt:lpstr>
      <vt:lpstr>PASCAMODENISME</vt:lpstr>
      <vt:lpstr>DARWINISME</vt:lpstr>
      <vt:lpstr>LIBERALISME</vt:lpstr>
      <vt:lpstr>KOMUNISME</vt:lpstr>
      <vt:lpstr>RELATIVISME</vt:lpstr>
      <vt:lpstr>PowerPoint Presentation</vt:lpstr>
      <vt:lpstr>Garis masa</vt:lpstr>
      <vt:lpstr>Modern vs Post-Modern</vt:lpstr>
      <vt:lpstr>PowerPoint Presentation</vt:lpstr>
      <vt:lpstr>CABARAN IDEOLOGI  RELATIVISME PASCAMODEN</vt:lpstr>
      <vt:lpstr>PowerPoint Presentation</vt:lpstr>
      <vt:lpstr> Senario dan kajian kes  </vt:lpstr>
      <vt:lpstr>PowerPoint Presentation</vt:lpstr>
      <vt:lpstr>Kes 2: Keruntuhan Konsep Kekeluargaan </vt:lpstr>
      <vt:lpstr>JAWAPAN AGAMA DAN TRADISI TERHADAP RELATIVISME PASCAMODEN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Tajuk 9  ALIRAN IDEOLOGI  DAN ISU SEMASA</dc:title>
  <dc:creator>user</dc:creator>
  <cp:lastModifiedBy>Izham Hamadi</cp:lastModifiedBy>
  <cp:revision>16</cp:revision>
  <dcterms:created xsi:type="dcterms:W3CDTF">2020-03-16T09:35:28Z</dcterms:created>
  <dcterms:modified xsi:type="dcterms:W3CDTF">2021-05-24T08:48:41Z</dcterms:modified>
</cp:coreProperties>
</file>

<file path=docProps/thumbnail.jpeg>
</file>